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6" r:id="rId2"/>
  </p:sldIdLst>
  <p:sldSz cx="6840538" cy="57594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24" userDrawn="1">
          <p15:clr>
            <a:srgbClr val="A4A3A4"/>
          </p15:clr>
        </p15:guide>
        <p15:guide id="2" pos="43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A0CB"/>
    <a:srgbClr val="FC8D62"/>
    <a:srgbClr val="66C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5"/>
    <p:restoredTop sz="94635"/>
  </p:normalViewPr>
  <p:slideViewPr>
    <p:cSldViewPr snapToGrid="0" snapToObjects="1" showGuides="1">
      <p:cViewPr>
        <p:scale>
          <a:sx n="235" d="100"/>
          <a:sy n="235" d="100"/>
        </p:scale>
        <p:origin x="144" y="144"/>
      </p:cViewPr>
      <p:guideLst>
        <p:guide orient="horz" pos="3624"/>
        <p:guide pos="43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FDA94-3028-154F-9925-79A44D3CB49B}" type="datetimeFigureOut">
              <a:rPr lang="en-US" smtClean="0"/>
              <a:t>1/13/19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97025" y="1143000"/>
            <a:ext cx="3663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3A78E-7CAD-F74B-A76B-6047B69E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98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3A78E-7CAD-F74B-A76B-6047B69E0C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44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942577"/>
            <a:ext cx="5814457" cy="2005142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3025045"/>
            <a:ext cx="5130404" cy="1390533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31" indent="0" algn="ctr">
              <a:buNone/>
              <a:defRPr sz="1496"/>
            </a:lvl2pPr>
            <a:lvl3pPr marL="684063" indent="0" algn="ctr">
              <a:buNone/>
              <a:defRPr sz="1347"/>
            </a:lvl3pPr>
            <a:lvl4pPr marL="1026094" indent="0" algn="ctr">
              <a:buNone/>
              <a:defRPr sz="1197"/>
            </a:lvl4pPr>
            <a:lvl5pPr marL="1368125" indent="0" algn="ctr">
              <a:buNone/>
              <a:defRPr sz="1197"/>
            </a:lvl5pPr>
            <a:lvl6pPr marL="1710157" indent="0" algn="ctr">
              <a:buNone/>
              <a:defRPr sz="1197"/>
            </a:lvl6pPr>
            <a:lvl7pPr marL="2052188" indent="0" algn="ctr">
              <a:buNone/>
              <a:defRPr sz="1197"/>
            </a:lvl7pPr>
            <a:lvl8pPr marL="2394219" indent="0" algn="ctr">
              <a:buNone/>
              <a:defRPr sz="1197"/>
            </a:lvl8pPr>
            <a:lvl9pPr marL="2736251" indent="0" algn="ctr">
              <a:buNone/>
              <a:defRPr sz="11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6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3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306637"/>
            <a:ext cx="1474991" cy="48808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306637"/>
            <a:ext cx="4339466" cy="488086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6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6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5864"/>
            <a:ext cx="5899964" cy="2395771"/>
          </a:xfrm>
        </p:spPr>
        <p:txBody>
          <a:bodyPr anchor="b"/>
          <a:lstStyle>
            <a:lvl1pPr>
              <a:defRPr sz="44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3854300"/>
            <a:ext cx="5899964" cy="1259879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/>
                </a:solidFill>
              </a:defRPr>
            </a:lvl1pPr>
            <a:lvl2pPr marL="342031" indent="0">
              <a:buNone/>
              <a:defRPr sz="1496">
                <a:solidFill>
                  <a:schemeClr val="tx1">
                    <a:tint val="75000"/>
                  </a:schemeClr>
                </a:solidFill>
              </a:defRPr>
            </a:lvl2pPr>
            <a:lvl3pPr marL="684063" indent="0">
              <a:buNone/>
              <a:defRPr sz="1347">
                <a:solidFill>
                  <a:schemeClr val="tx1">
                    <a:tint val="75000"/>
                  </a:schemeClr>
                </a:solidFill>
              </a:defRPr>
            </a:lvl3pPr>
            <a:lvl4pPr marL="1026094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4pPr>
            <a:lvl5pPr marL="1368125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5pPr>
            <a:lvl6pPr marL="1710157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6pPr>
            <a:lvl7pPr marL="2052188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7pPr>
            <a:lvl8pPr marL="2394219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8pPr>
            <a:lvl9pPr marL="2736251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3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1533187"/>
            <a:ext cx="2907229" cy="36543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1533187"/>
            <a:ext cx="2907229" cy="36543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4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306639"/>
            <a:ext cx="5899964" cy="11132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1411865"/>
            <a:ext cx="2893868" cy="691934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2103799"/>
            <a:ext cx="2893868" cy="30943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1411865"/>
            <a:ext cx="2908120" cy="691934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2103799"/>
            <a:ext cx="2908120" cy="30943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1/13/19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6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1/13/19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0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1/13/19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3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383963"/>
            <a:ext cx="2206252" cy="1343872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829256"/>
            <a:ext cx="3463022" cy="4092942"/>
          </a:xfrm>
        </p:spPr>
        <p:txBody>
          <a:bodyPr/>
          <a:lstStyle>
            <a:lvl1pPr>
              <a:defRPr sz="2394"/>
            </a:lvl1pPr>
            <a:lvl2pPr>
              <a:defRPr sz="2095"/>
            </a:lvl2pPr>
            <a:lvl3pPr>
              <a:defRPr sz="1795"/>
            </a:lvl3pPr>
            <a:lvl4pPr>
              <a:defRPr sz="1496"/>
            </a:lvl4pPr>
            <a:lvl5pPr>
              <a:defRPr sz="1496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1727835"/>
            <a:ext cx="2206252" cy="3201028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383963"/>
            <a:ext cx="2206252" cy="1343872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829256"/>
            <a:ext cx="3463022" cy="4092942"/>
          </a:xfrm>
        </p:spPr>
        <p:txBody>
          <a:bodyPr anchor="t"/>
          <a:lstStyle>
            <a:lvl1pPr marL="0" indent="0">
              <a:buNone/>
              <a:defRPr sz="2394"/>
            </a:lvl1pPr>
            <a:lvl2pPr marL="342031" indent="0">
              <a:buNone/>
              <a:defRPr sz="2095"/>
            </a:lvl2pPr>
            <a:lvl3pPr marL="684063" indent="0">
              <a:buNone/>
              <a:defRPr sz="1795"/>
            </a:lvl3pPr>
            <a:lvl4pPr marL="1026094" indent="0">
              <a:buNone/>
              <a:defRPr sz="1496"/>
            </a:lvl4pPr>
            <a:lvl5pPr marL="1368125" indent="0">
              <a:buNone/>
              <a:defRPr sz="1496"/>
            </a:lvl5pPr>
            <a:lvl6pPr marL="1710157" indent="0">
              <a:buNone/>
              <a:defRPr sz="1496"/>
            </a:lvl6pPr>
            <a:lvl7pPr marL="2052188" indent="0">
              <a:buNone/>
              <a:defRPr sz="1496"/>
            </a:lvl7pPr>
            <a:lvl8pPr marL="2394219" indent="0">
              <a:buNone/>
              <a:defRPr sz="1496"/>
            </a:lvl8pPr>
            <a:lvl9pPr marL="2736251" indent="0">
              <a:buNone/>
              <a:defRPr sz="149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1727835"/>
            <a:ext cx="2206252" cy="3201028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51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306639"/>
            <a:ext cx="5899964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1533187"/>
            <a:ext cx="5899964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5338158"/>
            <a:ext cx="1539121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4F047-86A8-A44D-8F10-D5DF9101F963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5338158"/>
            <a:ext cx="2308682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5338158"/>
            <a:ext cx="1539121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7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4063" rtl="0" eaLnBrk="1" latinLnBrk="0" hangingPunct="1">
        <a:lnSpc>
          <a:spcPct val="90000"/>
        </a:lnSpc>
        <a:spcBef>
          <a:spcPct val="0"/>
        </a:spcBef>
        <a:buNone/>
        <a:defRPr sz="3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16" indent="-171016" algn="l" defTabSz="684063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47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078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7110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141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1172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04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235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266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3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63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094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25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157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188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19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25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1554" y="286743"/>
            <a:ext cx="1466718" cy="255454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4" name="Rounded Rectangle 3"/>
          <p:cNvSpPr/>
          <p:nvPr/>
        </p:nvSpPr>
        <p:spPr>
          <a:xfrm>
            <a:off x="235766" y="534169"/>
            <a:ext cx="858692" cy="497291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mRNA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459286" y="448612"/>
            <a:ext cx="1107462" cy="668394"/>
          </a:xfrm>
          <a:prstGeom prst="roundRect">
            <a:avLst/>
          </a:prstGeom>
          <a:solidFill>
            <a:srgbClr val="FC8D6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Gene modules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454888" y="2119547"/>
            <a:ext cx="1110394" cy="668394"/>
          </a:xfrm>
          <a:prstGeom prst="roundRect">
            <a:avLst/>
          </a:prstGeom>
          <a:solidFill>
            <a:srgbClr val="8DA0CB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Metabolite modules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456361" y="1287484"/>
            <a:ext cx="1107462" cy="668394"/>
          </a:xfrm>
          <a:prstGeom prst="roundRect">
            <a:avLst/>
          </a:prstGeom>
          <a:solidFill>
            <a:srgbClr val="66C2A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Cells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048886" y="476646"/>
            <a:ext cx="290739" cy="2339330"/>
          </a:xfrm>
          <a:prstGeom prst="roundRect">
            <a:avLst/>
          </a:prstGeom>
          <a:gradFill>
            <a:gsLst>
              <a:gs pos="54000">
                <a:srgbClr val="388ECC"/>
              </a:gs>
              <a:gs pos="49000">
                <a:srgbClr val="F68B33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Pre</a:t>
            </a:r>
          </a:p>
          <a:p>
            <a:pPr algn="ctr"/>
            <a:r>
              <a:rPr lang="en-US" sz="1300" dirty="0"/>
              <a:t> </a:t>
            </a:r>
            <a:r>
              <a:rPr lang="en-US" sz="1300" dirty="0" err="1"/>
              <a:t>vs</a:t>
            </a:r>
            <a:endParaRPr lang="en-US" sz="1300" dirty="0"/>
          </a:p>
          <a:p>
            <a:pPr algn="ctr"/>
            <a:r>
              <a:rPr lang="en-US" sz="1300" dirty="0"/>
              <a:t> Post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94458" y="782809"/>
            <a:ext cx="364828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Left Bracket 9"/>
          <p:cNvSpPr/>
          <p:nvPr/>
        </p:nvSpPr>
        <p:spPr>
          <a:xfrm>
            <a:off x="1278533" y="876306"/>
            <a:ext cx="174895" cy="1502685"/>
          </a:xfrm>
          <a:prstGeom prst="leftBracke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566755" y="782809"/>
            <a:ext cx="482131" cy="863502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3823" y="1646151"/>
            <a:ext cx="485063" cy="16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565289" y="1646318"/>
            <a:ext cx="483597" cy="807433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35770" y="2194896"/>
            <a:ext cx="929849" cy="517711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Metabolites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165621" y="2453751"/>
            <a:ext cx="289273" cy="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  <a:stCxn id="7" idx="2"/>
          </p:cNvCxnSpPr>
          <p:nvPr/>
        </p:nvCxnSpPr>
        <p:spPr>
          <a:xfrm flipH="1">
            <a:off x="2010086" y="1955878"/>
            <a:ext cx="6" cy="163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6727" y="14986"/>
            <a:ext cx="735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A.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2710" y="14986"/>
            <a:ext cx="1933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Variance decomposition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78"/>
          <a:stretch/>
        </p:blipFill>
        <p:spPr>
          <a:xfrm>
            <a:off x="3995165" y="3086796"/>
            <a:ext cx="2593363" cy="26579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59" r="32827"/>
          <a:stretch/>
        </p:blipFill>
        <p:spPr>
          <a:xfrm>
            <a:off x="651498" y="3100143"/>
            <a:ext cx="2827230" cy="262709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19"/>
          <a:stretch/>
        </p:blipFill>
        <p:spPr>
          <a:xfrm>
            <a:off x="3670799" y="276896"/>
            <a:ext cx="2917729" cy="264193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56B0050-6D5F-6B4F-90D8-9371C880F964}"/>
              </a:ext>
            </a:extLst>
          </p:cNvPr>
          <p:cNvSpPr txBox="1"/>
          <p:nvPr/>
        </p:nvSpPr>
        <p:spPr>
          <a:xfrm>
            <a:off x="3787895" y="40787"/>
            <a:ext cx="735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B.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43EBCD-4C26-1949-8F5F-D1E5D019D95F}"/>
              </a:ext>
            </a:extLst>
          </p:cNvPr>
          <p:cNvSpPr txBox="1"/>
          <p:nvPr/>
        </p:nvSpPr>
        <p:spPr>
          <a:xfrm>
            <a:off x="246727" y="2963554"/>
            <a:ext cx="735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C.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9757C63-B5A5-F54C-BB8F-80609C432025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008310" y="1117006"/>
            <a:ext cx="1782" cy="170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588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21</Words>
  <Application>Microsoft Macintosh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Gurpreet  Kaur</dc:creator>
  <cp:lastModifiedBy>amrit.singh@hli.ubc.ca</cp:lastModifiedBy>
  <cp:revision>18</cp:revision>
  <cp:lastPrinted>2018-11-14T18:58:27Z</cp:lastPrinted>
  <dcterms:created xsi:type="dcterms:W3CDTF">2018-01-31T16:20:53Z</dcterms:created>
  <dcterms:modified xsi:type="dcterms:W3CDTF">2019-01-13T16:56:01Z</dcterms:modified>
</cp:coreProperties>
</file>