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14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4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85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03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83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0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4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5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7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08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1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5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35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Права </a:t>
            </a:r>
            <a:r>
              <a:rPr lang="ru-RU" dirty="0" err="1" smtClean="0"/>
              <a:t>споживачів</a:t>
            </a:r>
            <a:r>
              <a:rPr lang="ru-RU" dirty="0" smtClean="0"/>
              <a:t>, та як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захистити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601303" y="6142996"/>
            <a:ext cx="3017416" cy="1159142"/>
          </a:xfrm>
        </p:spPr>
        <p:txBody>
          <a:bodyPr>
            <a:normAutofit/>
          </a:bodyPr>
          <a:lstStyle/>
          <a:p>
            <a:r>
              <a:rPr lang="ru-RU" dirty="0" err="1" smtClean="0"/>
              <a:t>Лісниченка</a:t>
            </a:r>
            <a:r>
              <a:rPr lang="ru-RU" dirty="0" smtClean="0"/>
              <a:t> Руслана 14ПО(</a:t>
            </a:r>
            <a:r>
              <a:rPr lang="uk-UA" dirty="0" err="1" smtClean="0"/>
              <a:t>ін</a:t>
            </a:r>
            <a:r>
              <a:rPr lang="uk-UA" dirty="0" smtClean="0"/>
              <a:t>)група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226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Споживач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64" y="2291279"/>
            <a:ext cx="7315199" cy="3636511"/>
          </a:xfrm>
        </p:spPr>
        <p:txBody>
          <a:bodyPr>
            <a:normAutofit/>
          </a:bodyPr>
          <a:lstStyle/>
          <a:p>
            <a:r>
              <a:rPr lang="ru-RU" sz="2000" dirty="0" err="1" smtClean="0"/>
              <a:t>Споживач</a:t>
            </a:r>
            <a:r>
              <a:rPr lang="ru-RU" sz="2000" dirty="0" smtClean="0"/>
              <a:t> </a:t>
            </a:r>
            <a:r>
              <a:rPr lang="ru-RU" sz="2000" dirty="0"/>
              <a:t>— </a:t>
            </a:r>
            <a:r>
              <a:rPr lang="ru-RU" sz="2000" dirty="0" err="1"/>
              <a:t>фізична</a:t>
            </a:r>
            <a:r>
              <a:rPr lang="ru-RU" sz="2000" dirty="0"/>
              <a:t> особа, яка </a:t>
            </a:r>
            <a:r>
              <a:rPr lang="ru-RU" sz="2000" dirty="0" err="1"/>
              <a:t>купує</a:t>
            </a:r>
            <a:r>
              <a:rPr lang="ru-RU" sz="2000" dirty="0"/>
              <a:t>, </a:t>
            </a:r>
            <a:r>
              <a:rPr lang="ru-RU" sz="2000" dirty="0" err="1"/>
              <a:t>замовляє</a:t>
            </a:r>
            <a:r>
              <a:rPr lang="ru-RU" sz="2000" dirty="0"/>
              <a:t>, </a:t>
            </a:r>
            <a:r>
              <a:rPr lang="ru-RU" sz="2000" dirty="0" err="1"/>
              <a:t>використовує</a:t>
            </a:r>
            <a:r>
              <a:rPr lang="ru-RU" sz="2000" dirty="0"/>
              <a:t>,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/>
              <a:t>має</a:t>
            </a:r>
            <a:r>
              <a:rPr lang="ru-RU" sz="2000" dirty="0"/>
              <a:t> </a:t>
            </a:r>
            <a:r>
              <a:rPr lang="ru-RU" sz="2000" dirty="0" err="1"/>
              <a:t>намір</a:t>
            </a:r>
            <a:r>
              <a:rPr lang="ru-RU" sz="2000" dirty="0"/>
              <a:t> </a:t>
            </a:r>
            <a:r>
              <a:rPr lang="ru-RU" sz="2000" dirty="0" err="1"/>
              <a:t>придбати</a:t>
            </a:r>
            <a:r>
              <a:rPr lang="ru-RU" sz="2000" dirty="0"/>
              <a:t> </a:t>
            </a:r>
            <a:r>
              <a:rPr lang="ru-RU" sz="2000" dirty="0" err="1"/>
              <a:t>чи</a:t>
            </a:r>
            <a:r>
              <a:rPr lang="ru-RU" sz="2000" dirty="0"/>
              <a:t> </a:t>
            </a:r>
            <a:r>
              <a:rPr lang="ru-RU" sz="2000" dirty="0" err="1"/>
              <a:t>замовити</a:t>
            </a:r>
            <a:r>
              <a:rPr lang="ru-RU" sz="2000" dirty="0"/>
              <a:t> </a:t>
            </a:r>
            <a:r>
              <a:rPr lang="ru-RU" sz="2000" dirty="0" err="1"/>
              <a:t>продукцію</a:t>
            </a:r>
            <a:r>
              <a:rPr lang="ru-RU" sz="2000" dirty="0"/>
              <a:t> для </a:t>
            </a:r>
            <a:r>
              <a:rPr lang="ru-RU" sz="2000" dirty="0" err="1"/>
              <a:t>особистих</a:t>
            </a:r>
            <a:r>
              <a:rPr lang="ru-RU" sz="2000" dirty="0"/>
              <a:t> потреб, </a:t>
            </a:r>
            <a:r>
              <a:rPr lang="ru-RU" sz="2000" dirty="0" err="1"/>
              <a:t>безпосередньо</a:t>
            </a:r>
            <a:r>
              <a:rPr lang="ru-RU" sz="2000" dirty="0"/>
              <a:t> не </a:t>
            </a:r>
            <a:r>
              <a:rPr lang="ru-RU" sz="2000" dirty="0" err="1"/>
              <a:t>пов'язаних</a:t>
            </a:r>
            <a:r>
              <a:rPr lang="ru-RU" sz="2000" dirty="0"/>
              <a:t> з </a:t>
            </a:r>
            <a:r>
              <a:rPr lang="ru-RU" sz="2000" dirty="0" err="1"/>
              <a:t>підприємницькою</a:t>
            </a:r>
            <a:r>
              <a:rPr lang="ru-RU" sz="2000" dirty="0"/>
              <a:t> </a:t>
            </a:r>
            <a:r>
              <a:rPr lang="ru-RU" sz="2000" dirty="0" err="1"/>
              <a:t>діяльністю</a:t>
            </a:r>
            <a:r>
              <a:rPr lang="ru-RU" sz="2000" dirty="0"/>
              <a:t>,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/>
              <a:t>виконанням</a:t>
            </a:r>
            <a:r>
              <a:rPr lang="ru-RU" sz="2000" dirty="0"/>
              <a:t> </a:t>
            </a:r>
            <a:r>
              <a:rPr lang="ru-RU" sz="2000" dirty="0" err="1"/>
              <a:t>обов'язків</a:t>
            </a:r>
            <a:r>
              <a:rPr lang="ru-RU" sz="2000" dirty="0"/>
              <a:t> </a:t>
            </a:r>
            <a:r>
              <a:rPr lang="ru-RU" sz="2000" dirty="0" err="1"/>
              <a:t>найманого</a:t>
            </a:r>
            <a:r>
              <a:rPr lang="ru-RU" sz="2000" dirty="0"/>
              <a:t> </a:t>
            </a:r>
            <a:r>
              <a:rPr lang="ru-RU" sz="2000" dirty="0" err="1"/>
              <a:t>працівника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263" y="2795450"/>
            <a:ext cx="4668219" cy="262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6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Права споживача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0000" y="1776549"/>
            <a:ext cx="10554574" cy="4937760"/>
          </a:xfrm>
        </p:spPr>
        <p:txBody>
          <a:bodyPr>
            <a:normAutofit/>
          </a:bodyPr>
          <a:lstStyle/>
          <a:p>
            <a:r>
              <a:rPr lang="ru-RU" dirty="0" err="1"/>
              <a:t>Споживач</a:t>
            </a:r>
            <a:r>
              <a:rPr lang="ru-RU" dirty="0"/>
              <a:t> при </a:t>
            </a:r>
            <a:r>
              <a:rPr lang="ru-RU" dirty="0" err="1"/>
              <a:t>виявленні</a:t>
            </a:r>
            <a:r>
              <a:rPr lang="ru-RU" dirty="0"/>
              <a:t> </a:t>
            </a:r>
            <a:r>
              <a:rPr lang="ru-RU" dirty="0" err="1"/>
              <a:t>недоліків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фальсифікації</a:t>
            </a:r>
            <a:r>
              <a:rPr lang="ru-RU" dirty="0"/>
              <a:t> товару </a:t>
            </a:r>
            <a:r>
              <a:rPr lang="ru-RU" dirty="0" err="1"/>
              <a:t>протягом</a:t>
            </a:r>
            <a:r>
              <a:rPr lang="ru-RU" dirty="0"/>
              <a:t> </a:t>
            </a:r>
            <a:r>
              <a:rPr lang="ru-RU" dirty="0" err="1"/>
              <a:t>гарантійного</a:t>
            </a:r>
            <a:r>
              <a:rPr lang="ru-RU" dirty="0"/>
              <a:t> </a:t>
            </a:r>
            <a:r>
              <a:rPr lang="ru-RU" dirty="0" err="1"/>
              <a:t>терміну</a:t>
            </a:r>
            <a:r>
              <a:rPr lang="ru-RU" dirty="0"/>
              <a:t> в порядку та строки, </a:t>
            </a:r>
            <a:r>
              <a:rPr lang="ru-RU" dirty="0" err="1"/>
              <a:t>встановлені</a:t>
            </a:r>
            <a:r>
              <a:rPr lang="ru-RU" dirty="0"/>
              <a:t> </a:t>
            </a:r>
            <a:r>
              <a:rPr lang="ru-RU" dirty="0" err="1"/>
              <a:t>законодавством</a:t>
            </a:r>
            <a:r>
              <a:rPr lang="ru-RU" dirty="0"/>
              <a:t>, і на </a:t>
            </a:r>
            <a:r>
              <a:rPr lang="ru-RU" dirty="0" err="1"/>
              <a:t>підставі</a:t>
            </a:r>
            <a:r>
              <a:rPr lang="ru-RU" dirty="0"/>
              <a:t> </a:t>
            </a:r>
            <a:r>
              <a:rPr lang="ru-RU" dirty="0" err="1"/>
              <a:t>обов'язкових</a:t>
            </a:r>
            <a:r>
              <a:rPr lang="ru-RU" dirty="0"/>
              <a:t> для </a:t>
            </a:r>
            <a:r>
              <a:rPr lang="ru-RU" dirty="0" err="1"/>
              <a:t>сторін</a:t>
            </a:r>
            <a:r>
              <a:rPr lang="ru-RU" dirty="0"/>
              <a:t> правил </a:t>
            </a:r>
            <a:r>
              <a:rPr lang="ru-RU" dirty="0" err="1"/>
              <a:t>чи</a:t>
            </a:r>
            <a:r>
              <a:rPr lang="ru-RU" dirty="0"/>
              <a:t> договору, </a:t>
            </a:r>
            <a:r>
              <a:rPr lang="ru-RU" dirty="0" err="1"/>
              <a:t>має</a:t>
            </a:r>
            <a:r>
              <a:rPr lang="ru-RU" dirty="0"/>
              <a:t> право за </a:t>
            </a:r>
            <a:r>
              <a:rPr lang="ru-RU" dirty="0" err="1"/>
              <a:t>своїм</a:t>
            </a:r>
            <a:r>
              <a:rPr lang="ru-RU" dirty="0"/>
              <a:t> </a:t>
            </a:r>
            <a:r>
              <a:rPr lang="ru-RU" dirty="0" err="1"/>
              <a:t>вибором</a:t>
            </a:r>
            <a:r>
              <a:rPr lang="ru-RU" dirty="0"/>
              <a:t> </a:t>
            </a:r>
            <a:r>
              <a:rPr lang="ru-RU" dirty="0" err="1"/>
              <a:t>вимагати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продавця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виробника</a:t>
            </a:r>
            <a:r>
              <a:rPr lang="ru-RU" dirty="0" smtClean="0"/>
              <a:t>:</a:t>
            </a:r>
          </a:p>
          <a:p>
            <a:r>
              <a:rPr lang="ru-RU" dirty="0" err="1"/>
              <a:t>безоплатного</a:t>
            </a:r>
            <a:r>
              <a:rPr lang="ru-RU" dirty="0"/>
              <a:t> </a:t>
            </a:r>
            <a:r>
              <a:rPr lang="ru-RU" dirty="0" err="1"/>
              <a:t>усунення</a:t>
            </a:r>
            <a:r>
              <a:rPr lang="ru-RU" dirty="0"/>
              <a:t> </a:t>
            </a:r>
            <a:r>
              <a:rPr lang="ru-RU" dirty="0" err="1"/>
              <a:t>недоліків</a:t>
            </a:r>
            <a:r>
              <a:rPr lang="ru-RU" dirty="0"/>
              <a:t> товару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відшкодування</a:t>
            </a:r>
            <a:r>
              <a:rPr lang="ru-RU" dirty="0"/>
              <a:t> </a:t>
            </a:r>
            <a:r>
              <a:rPr lang="ru-RU" dirty="0" err="1"/>
              <a:t>витрат</a:t>
            </a:r>
            <a:r>
              <a:rPr lang="ru-RU" dirty="0"/>
              <a:t> на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виправлення</a:t>
            </a:r>
            <a:r>
              <a:rPr lang="ru-RU" dirty="0"/>
              <a:t> </a:t>
            </a:r>
            <a:r>
              <a:rPr lang="ru-RU" dirty="0" err="1"/>
              <a:t>споживачем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третьою</a:t>
            </a:r>
            <a:r>
              <a:rPr lang="ru-RU" dirty="0"/>
              <a:t> особою;</a:t>
            </a:r>
          </a:p>
          <a:p>
            <a:r>
              <a:rPr lang="ru-RU" dirty="0" err="1"/>
              <a:t>заміни</a:t>
            </a:r>
            <a:r>
              <a:rPr lang="ru-RU" dirty="0"/>
              <a:t> на товар </a:t>
            </a:r>
            <a:r>
              <a:rPr lang="ru-RU" dirty="0" err="1"/>
              <a:t>аналогічної</a:t>
            </a:r>
            <a:r>
              <a:rPr lang="ru-RU" dirty="0"/>
              <a:t> марки (</a:t>
            </a:r>
            <a:r>
              <a:rPr lang="ru-RU" dirty="0" err="1"/>
              <a:t>моделі</a:t>
            </a:r>
            <a:r>
              <a:rPr lang="ru-RU" dirty="0"/>
              <a:t>, артикулу, </a:t>
            </a:r>
            <a:r>
              <a:rPr lang="ru-RU" dirty="0" err="1"/>
              <a:t>модифікації</a:t>
            </a:r>
            <a:r>
              <a:rPr lang="ru-RU" dirty="0"/>
              <a:t>) </a:t>
            </a:r>
            <a:r>
              <a:rPr lang="ru-RU" dirty="0" err="1"/>
              <a:t>належної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;</a:t>
            </a:r>
          </a:p>
          <a:p>
            <a:r>
              <a:rPr lang="ru-RU" dirty="0" err="1"/>
              <a:t>відповідного</a:t>
            </a:r>
            <a:r>
              <a:rPr lang="ru-RU" dirty="0"/>
              <a:t> </a:t>
            </a:r>
            <a:r>
              <a:rPr lang="ru-RU" dirty="0" err="1"/>
              <a:t>зменшення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купівельної</a:t>
            </a:r>
            <a:r>
              <a:rPr lang="ru-RU" dirty="0"/>
              <a:t> </a:t>
            </a:r>
            <a:r>
              <a:rPr lang="ru-RU" dirty="0" err="1"/>
              <a:t>ціни</a:t>
            </a:r>
            <a:r>
              <a:rPr lang="ru-RU" dirty="0"/>
              <a:t>;</a:t>
            </a:r>
          </a:p>
          <a:p>
            <a:r>
              <a:rPr lang="ru-RU" dirty="0" err="1"/>
              <a:t>заміни</a:t>
            </a:r>
            <a:r>
              <a:rPr lang="ru-RU" dirty="0"/>
              <a:t> на </a:t>
            </a:r>
            <a:r>
              <a:rPr lang="ru-RU" dirty="0" err="1"/>
              <a:t>такий</a:t>
            </a:r>
            <a:r>
              <a:rPr lang="ru-RU" dirty="0"/>
              <a:t> же товар </a:t>
            </a:r>
            <a:r>
              <a:rPr lang="ru-RU" dirty="0" err="1"/>
              <a:t>іншої</a:t>
            </a:r>
            <a:r>
              <a:rPr lang="ru-RU" dirty="0"/>
              <a:t> марки (</a:t>
            </a:r>
            <a:r>
              <a:rPr lang="ru-RU" dirty="0" err="1"/>
              <a:t>моделі</a:t>
            </a:r>
            <a:r>
              <a:rPr lang="ru-RU" dirty="0"/>
              <a:t>, артикулу, </a:t>
            </a:r>
            <a:r>
              <a:rPr lang="ru-RU" dirty="0" err="1"/>
              <a:t>модифікації</a:t>
            </a:r>
            <a:r>
              <a:rPr lang="ru-RU" dirty="0"/>
              <a:t>) з </a:t>
            </a:r>
            <a:r>
              <a:rPr lang="ru-RU" dirty="0" err="1"/>
              <a:t>відповідним</a:t>
            </a:r>
            <a:r>
              <a:rPr lang="ru-RU" dirty="0"/>
              <a:t> </a:t>
            </a:r>
            <a:r>
              <a:rPr lang="ru-RU" dirty="0" err="1"/>
              <a:t>перерахуванням</a:t>
            </a:r>
            <a:r>
              <a:rPr lang="ru-RU" dirty="0"/>
              <a:t> </a:t>
            </a:r>
            <a:r>
              <a:rPr lang="ru-RU" dirty="0" err="1"/>
              <a:t>купівельної</a:t>
            </a:r>
            <a:r>
              <a:rPr lang="ru-RU" dirty="0"/>
              <a:t> </a:t>
            </a:r>
            <a:r>
              <a:rPr lang="ru-RU" dirty="0" err="1"/>
              <a:t>ціни</a:t>
            </a:r>
            <a:r>
              <a:rPr lang="ru-RU" dirty="0"/>
              <a:t>;</a:t>
            </a:r>
          </a:p>
          <a:p>
            <a:r>
              <a:rPr lang="ru-RU" dirty="0" err="1"/>
              <a:t>розірвання</a:t>
            </a:r>
            <a:r>
              <a:rPr lang="ru-RU" dirty="0"/>
              <a:t> договору та </a:t>
            </a:r>
            <a:r>
              <a:rPr lang="ru-RU" dirty="0" err="1"/>
              <a:t>відшкодування</a:t>
            </a:r>
            <a:r>
              <a:rPr lang="ru-RU" dirty="0"/>
              <a:t> </a:t>
            </a:r>
            <a:r>
              <a:rPr lang="ru-RU" dirty="0" err="1"/>
              <a:t>збитків</a:t>
            </a:r>
            <a:r>
              <a:rPr lang="ru-RU" dirty="0"/>
              <a:t>,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зазнав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26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Право </a:t>
            </a:r>
            <a:r>
              <a:rPr lang="ru-RU" dirty="0" err="1"/>
              <a:t>споживача</a:t>
            </a:r>
            <a:r>
              <a:rPr lang="ru-RU" dirty="0"/>
              <a:t> </a:t>
            </a:r>
            <a:r>
              <a:rPr lang="ru-RU" dirty="0" err="1"/>
              <a:t>повернути</a:t>
            </a:r>
            <a:r>
              <a:rPr lang="ru-RU" dirty="0"/>
              <a:t> товар </a:t>
            </a:r>
            <a:r>
              <a:rPr lang="ru-RU" dirty="0" err="1"/>
              <a:t>належної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7069" y="2052469"/>
            <a:ext cx="10937859" cy="4635713"/>
          </a:xfrm>
        </p:spPr>
        <p:txBody>
          <a:bodyPr>
            <a:normAutofit/>
          </a:bodyPr>
          <a:lstStyle/>
          <a:p>
            <a:r>
              <a:rPr lang="ru-RU" dirty="0" err="1"/>
              <a:t>Згідно</a:t>
            </a:r>
            <a:r>
              <a:rPr lang="ru-RU" dirty="0"/>
              <a:t> з Законом «Про </a:t>
            </a:r>
            <a:r>
              <a:rPr lang="ru-RU" dirty="0" err="1"/>
              <a:t>захист</a:t>
            </a:r>
            <a:r>
              <a:rPr lang="ru-RU" dirty="0"/>
              <a:t> прав </a:t>
            </a:r>
            <a:r>
              <a:rPr lang="ru-RU" dirty="0" err="1"/>
              <a:t>споживачів</a:t>
            </a:r>
            <a:r>
              <a:rPr lang="ru-RU" dirty="0"/>
              <a:t>» </a:t>
            </a:r>
            <a:r>
              <a:rPr lang="ru-RU" dirty="0" err="1"/>
              <a:t>повернути</a:t>
            </a:r>
            <a:r>
              <a:rPr lang="ru-RU" dirty="0"/>
              <a:t> товар </a:t>
            </a:r>
            <a:r>
              <a:rPr lang="ru-RU" dirty="0" err="1"/>
              <a:t>належної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 у магазин (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обміняти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на </a:t>
            </a:r>
            <a:r>
              <a:rPr lang="ru-RU" dirty="0" err="1"/>
              <a:t>інший</a:t>
            </a:r>
            <a:r>
              <a:rPr lang="ru-RU" dirty="0"/>
              <a:t> </a:t>
            </a:r>
            <a:r>
              <a:rPr lang="ru-RU" dirty="0" err="1"/>
              <a:t>аналогічний</a:t>
            </a:r>
            <a:r>
              <a:rPr lang="ru-RU" dirty="0"/>
              <a:t>) </a:t>
            </a:r>
            <a:r>
              <a:rPr lang="ru-RU" dirty="0" err="1"/>
              <a:t>можна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дотримані</a:t>
            </a:r>
            <a:r>
              <a:rPr lang="ru-RU" dirty="0"/>
              <a:t> </a:t>
            </a:r>
            <a:r>
              <a:rPr lang="ru-RU" dirty="0" err="1"/>
              <a:t>наступні</a:t>
            </a:r>
            <a:r>
              <a:rPr lang="ru-RU" dirty="0"/>
              <a:t> </a:t>
            </a:r>
            <a:r>
              <a:rPr lang="ru-RU" dirty="0" err="1" smtClean="0"/>
              <a:t>умови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/>
              <a:t>немає</a:t>
            </a:r>
            <a:r>
              <a:rPr lang="ru-RU" dirty="0"/>
              <a:t> у </a:t>
            </a:r>
            <a:r>
              <a:rPr lang="ru-RU" dirty="0" err="1"/>
              <a:t>переліку</a:t>
            </a:r>
            <a:r>
              <a:rPr lang="ru-RU" dirty="0"/>
              <a:t> тих </a:t>
            </a:r>
            <a:r>
              <a:rPr lang="ru-RU" dirty="0" err="1"/>
              <a:t>товарів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не </a:t>
            </a:r>
            <a:r>
              <a:rPr lang="ru-RU" dirty="0" err="1"/>
              <a:t>підлягають</a:t>
            </a:r>
            <a:r>
              <a:rPr lang="ru-RU" dirty="0"/>
              <a:t> </a:t>
            </a:r>
            <a:r>
              <a:rPr lang="ru-RU" dirty="0" err="1"/>
              <a:t>обміну</a:t>
            </a:r>
            <a:r>
              <a:rPr lang="ru-RU" dirty="0"/>
              <a:t> та </a:t>
            </a:r>
            <a:r>
              <a:rPr lang="ru-RU" dirty="0" err="1"/>
              <a:t>поверненню</a:t>
            </a:r>
            <a:r>
              <a:rPr lang="ru-RU" dirty="0"/>
              <a:t> (</a:t>
            </a:r>
            <a:r>
              <a:rPr lang="ru-RU" dirty="0" err="1"/>
              <a:t>Перелік</a:t>
            </a:r>
            <a:r>
              <a:rPr lang="ru-RU" dirty="0"/>
              <a:t> </a:t>
            </a:r>
            <a:r>
              <a:rPr lang="ru-RU" dirty="0" err="1"/>
              <a:t>товарів</a:t>
            </a:r>
            <a:r>
              <a:rPr lang="ru-RU" dirty="0"/>
              <a:t> </a:t>
            </a:r>
            <a:r>
              <a:rPr lang="ru-RU" dirty="0" err="1"/>
              <a:t>належної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не </a:t>
            </a:r>
            <a:r>
              <a:rPr lang="ru-RU" dirty="0" err="1"/>
              <a:t>підлягають</a:t>
            </a:r>
            <a:r>
              <a:rPr lang="ru-RU" dirty="0"/>
              <a:t> </a:t>
            </a:r>
            <a:r>
              <a:rPr lang="ru-RU" dirty="0" err="1"/>
              <a:t>обміну</a:t>
            </a:r>
            <a:r>
              <a:rPr lang="ru-RU" dirty="0"/>
              <a:t> (</a:t>
            </a:r>
            <a:r>
              <a:rPr lang="ru-RU" dirty="0" err="1"/>
              <a:t>поверненню</a:t>
            </a:r>
            <a:r>
              <a:rPr lang="ru-RU" dirty="0"/>
              <a:t>) </a:t>
            </a:r>
            <a:r>
              <a:rPr lang="ru-RU" dirty="0" err="1"/>
              <a:t>затверджений</a:t>
            </a:r>
            <a:r>
              <a:rPr lang="ru-RU" dirty="0"/>
              <a:t> </a:t>
            </a:r>
            <a:r>
              <a:rPr lang="ru-RU" dirty="0" err="1"/>
              <a:t>постановою</a:t>
            </a:r>
            <a:r>
              <a:rPr lang="ru-RU" dirty="0"/>
              <a:t> </a:t>
            </a:r>
            <a:r>
              <a:rPr lang="ru-RU" dirty="0" err="1"/>
              <a:t>Кабінету</a:t>
            </a:r>
            <a:r>
              <a:rPr lang="ru-RU" dirty="0"/>
              <a:t> </a:t>
            </a:r>
            <a:r>
              <a:rPr lang="ru-RU" dirty="0" err="1"/>
              <a:t>Міністрів</a:t>
            </a:r>
            <a:r>
              <a:rPr lang="ru-RU" dirty="0"/>
              <a:t> </a:t>
            </a:r>
            <a:r>
              <a:rPr lang="ru-RU" dirty="0" err="1"/>
              <a:t>України</a:t>
            </a:r>
            <a:r>
              <a:rPr lang="ru-RU" dirty="0"/>
              <a:t> </a:t>
            </a:r>
            <a:endParaRPr lang="en-US" dirty="0"/>
          </a:p>
          <a:p>
            <a:r>
              <a:rPr lang="en-US" dirty="0" smtClean="0"/>
              <a:t> </a:t>
            </a:r>
            <a:r>
              <a:rPr lang="ru-RU" dirty="0" err="1"/>
              <a:t>він</a:t>
            </a:r>
            <a:r>
              <a:rPr lang="ru-RU" dirty="0"/>
              <a:t> не </a:t>
            </a:r>
            <a:r>
              <a:rPr lang="ru-RU" dirty="0" err="1"/>
              <a:t>використовувався</a:t>
            </a:r>
            <a:r>
              <a:rPr lang="ru-RU" dirty="0"/>
              <a:t>, і </a:t>
            </a:r>
            <a:r>
              <a:rPr lang="ru-RU" dirty="0" err="1"/>
              <a:t>зберігся</a:t>
            </a:r>
            <a:r>
              <a:rPr lang="ru-RU" dirty="0"/>
              <a:t> у тому </a:t>
            </a:r>
            <a:r>
              <a:rPr lang="ru-RU" dirty="0" err="1"/>
              <a:t>вигляді</a:t>
            </a:r>
            <a:r>
              <a:rPr lang="ru-RU" dirty="0"/>
              <a:t>, 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придбавали</a:t>
            </a:r>
            <a:r>
              <a:rPr lang="ru-RU" dirty="0" smtClean="0"/>
              <a:t>;</a:t>
            </a:r>
          </a:p>
          <a:p>
            <a:r>
              <a:rPr lang="ru-RU" dirty="0" smtClean="0"/>
              <a:t> </a:t>
            </a:r>
            <a:r>
              <a:rPr lang="ru-RU" dirty="0" err="1"/>
              <a:t>пройшло</a:t>
            </a:r>
            <a:r>
              <a:rPr lang="ru-RU" dirty="0"/>
              <a:t> </a:t>
            </a:r>
            <a:r>
              <a:rPr lang="ru-RU" dirty="0" err="1"/>
              <a:t>менше</a:t>
            </a:r>
            <a:r>
              <a:rPr lang="ru-RU" dirty="0"/>
              <a:t> </a:t>
            </a:r>
            <a:r>
              <a:rPr lang="ru-RU" dirty="0" err="1"/>
              <a:t>двох</a:t>
            </a:r>
            <a:r>
              <a:rPr lang="ru-RU" dirty="0"/>
              <a:t> </a:t>
            </a:r>
            <a:r>
              <a:rPr lang="ru-RU" dirty="0" err="1"/>
              <a:t>тижнів</a:t>
            </a:r>
            <a:r>
              <a:rPr lang="ru-RU" dirty="0"/>
              <a:t> з моменту </a:t>
            </a:r>
            <a:r>
              <a:rPr lang="ru-RU" dirty="0" err="1"/>
              <a:t>придбання</a:t>
            </a:r>
            <a:r>
              <a:rPr lang="ru-RU" dirty="0"/>
              <a:t> </a:t>
            </a:r>
            <a:r>
              <a:rPr lang="ru-RU" dirty="0" smtClean="0"/>
              <a:t>товару;</a:t>
            </a:r>
          </a:p>
          <a:p>
            <a:r>
              <a:rPr lang="ru-RU" dirty="0" smtClean="0"/>
              <a:t> </a:t>
            </a:r>
            <a:r>
              <a:rPr lang="ru-RU" dirty="0"/>
              <a:t>є </a:t>
            </a:r>
            <a:r>
              <a:rPr lang="ru-RU" dirty="0" err="1"/>
              <a:t>касовий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товарний</a:t>
            </a:r>
            <a:r>
              <a:rPr lang="ru-RU" dirty="0"/>
              <a:t> </a:t>
            </a:r>
            <a:r>
              <a:rPr lang="ru-RU" dirty="0" smtClean="0"/>
              <a:t>чек.</a:t>
            </a:r>
          </a:p>
          <a:p>
            <a:r>
              <a:rPr lang="ru-RU" dirty="0" err="1" smtClean="0"/>
              <a:t>Умови</a:t>
            </a:r>
            <a:r>
              <a:rPr lang="ru-RU" dirty="0" smtClean="0"/>
              <a:t> </a:t>
            </a:r>
            <a:r>
              <a:rPr lang="ru-RU" dirty="0" err="1" smtClean="0"/>
              <a:t>вичерпні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Розрахунок</a:t>
            </a:r>
            <a:r>
              <a:rPr lang="ru-RU" dirty="0" smtClean="0"/>
              <a:t> </a:t>
            </a:r>
            <a:r>
              <a:rPr lang="ru-RU" dirty="0"/>
              <a:t>при </a:t>
            </a:r>
            <a:r>
              <a:rPr lang="ru-RU" dirty="0" err="1"/>
              <a:t>поверненні</a:t>
            </a:r>
            <a:r>
              <a:rPr lang="ru-RU" dirty="0"/>
              <a:t> товару </a:t>
            </a:r>
            <a:r>
              <a:rPr lang="ru-RU" dirty="0" err="1"/>
              <a:t>здійснюється</a:t>
            </a:r>
            <a:r>
              <a:rPr lang="ru-RU" dirty="0"/>
              <a:t> </a:t>
            </a:r>
            <a:r>
              <a:rPr lang="ru-RU" dirty="0" err="1"/>
              <a:t>виходячи</a:t>
            </a:r>
            <a:r>
              <a:rPr lang="ru-RU" dirty="0"/>
              <a:t> з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вартості</a:t>
            </a:r>
            <a:r>
              <a:rPr lang="ru-RU" dirty="0"/>
              <a:t> на час </a:t>
            </a:r>
            <a:r>
              <a:rPr lang="ru-RU" dirty="0" err="1"/>
              <a:t>купівлі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857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право </a:t>
            </a:r>
            <a:r>
              <a:rPr lang="ru-RU" dirty="0" err="1"/>
              <a:t>покупець</a:t>
            </a:r>
            <a:r>
              <a:rPr lang="ru-RU" dirty="0"/>
              <a:t> у </a:t>
            </a:r>
            <a:r>
              <a:rPr lang="ru-RU" dirty="0" err="1"/>
              <a:t>разі</a:t>
            </a:r>
            <a:r>
              <a:rPr lang="ru-RU" dirty="0"/>
              <a:t> </a:t>
            </a:r>
            <a:r>
              <a:rPr lang="ru-RU" dirty="0" err="1"/>
              <a:t>придбання</a:t>
            </a:r>
            <a:r>
              <a:rPr lang="ru-RU" dirty="0"/>
              <a:t> товару </a:t>
            </a:r>
            <a:r>
              <a:rPr lang="ru-RU" dirty="0" err="1"/>
              <a:t>неналежної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0000" y="2286000"/>
            <a:ext cx="10554574" cy="4441370"/>
          </a:xfrm>
        </p:spPr>
        <p:txBody>
          <a:bodyPr>
            <a:normAutofit fontScale="92500" lnSpcReduction="10000"/>
          </a:bodyPr>
          <a:lstStyle/>
          <a:p>
            <a:r>
              <a:rPr lang="ru-RU" dirty="0" err="1"/>
              <a:t>Покупець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право </a:t>
            </a:r>
            <a:r>
              <a:rPr lang="ru-RU" dirty="0" err="1"/>
              <a:t>вимагати</a:t>
            </a:r>
            <a:r>
              <a:rPr lang="ru-RU" dirty="0"/>
              <a:t> </a:t>
            </a:r>
            <a:r>
              <a:rPr lang="ru-RU" dirty="0" err="1"/>
              <a:t>пропорційного</a:t>
            </a:r>
            <a:r>
              <a:rPr lang="ru-RU" dirty="0"/>
              <a:t> </a:t>
            </a:r>
            <a:r>
              <a:rPr lang="ru-RU" dirty="0" err="1"/>
              <a:t>зменшення</a:t>
            </a:r>
            <a:r>
              <a:rPr lang="ru-RU" dirty="0"/>
              <a:t> </a:t>
            </a:r>
            <a:r>
              <a:rPr lang="ru-RU" dirty="0" err="1"/>
              <a:t>ціни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безоплатного</a:t>
            </a:r>
            <a:r>
              <a:rPr lang="ru-RU" dirty="0"/>
              <a:t> </a:t>
            </a:r>
            <a:r>
              <a:rPr lang="ru-RU" dirty="0" err="1"/>
              <a:t>усунення</a:t>
            </a:r>
            <a:r>
              <a:rPr lang="ru-RU" dirty="0"/>
              <a:t> </a:t>
            </a:r>
            <a:r>
              <a:rPr lang="ru-RU" dirty="0" err="1"/>
              <a:t>недоліків</a:t>
            </a:r>
            <a:r>
              <a:rPr lang="ru-RU" dirty="0"/>
              <a:t> товару в </a:t>
            </a:r>
            <a:r>
              <a:rPr lang="ru-RU" dirty="0" err="1"/>
              <a:t>розумний</a:t>
            </a:r>
            <a:r>
              <a:rPr lang="ru-RU" dirty="0"/>
              <a:t> строк,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відшкодування</a:t>
            </a:r>
            <a:r>
              <a:rPr lang="ru-RU" dirty="0"/>
              <a:t> </a:t>
            </a:r>
            <a:r>
              <a:rPr lang="ru-RU" dirty="0" err="1"/>
              <a:t>витрат</a:t>
            </a:r>
            <a:r>
              <a:rPr lang="ru-RU" dirty="0"/>
              <a:t> на </a:t>
            </a:r>
            <a:r>
              <a:rPr lang="ru-RU" dirty="0" err="1"/>
              <a:t>усунення</a:t>
            </a:r>
            <a:r>
              <a:rPr lang="ru-RU" dirty="0"/>
              <a:t> </a:t>
            </a:r>
            <a:r>
              <a:rPr lang="ru-RU" dirty="0" err="1"/>
              <a:t>недоліків</a:t>
            </a:r>
            <a:r>
              <a:rPr lang="ru-RU" dirty="0"/>
              <a:t> товару.</a:t>
            </a:r>
          </a:p>
          <a:p>
            <a:r>
              <a:rPr lang="ru-RU" dirty="0"/>
              <a:t>Товар </a:t>
            </a:r>
            <a:r>
              <a:rPr lang="ru-RU" dirty="0" err="1"/>
              <a:t>неналежної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підлягати</a:t>
            </a:r>
            <a:r>
              <a:rPr lang="ru-RU" dirty="0"/>
              <a:t> </a:t>
            </a:r>
            <a:r>
              <a:rPr lang="ru-RU" dirty="0" err="1"/>
              <a:t>обміну</a:t>
            </a:r>
            <a:r>
              <a:rPr lang="ru-RU" dirty="0"/>
              <a:t> </a:t>
            </a:r>
            <a:r>
              <a:rPr lang="ru-RU" dirty="0" err="1"/>
              <a:t>протягом</a:t>
            </a:r>
            <a:r>
              <a:rPr lang="ru-RU" dirty="0"/>
              <a:t> </a:t>
            </a:r>
            <a:r>
              <a:rPr lang="ru-RU" dirty="0" err="1"/>
              <a:t>гарантійного</a:t>
            </a:r>
            <a:r>
              <a:rPr lang="ru-RU" dirty="0"/>
              <a:t> строку,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зазначається</a:t>
            </a:r>
            <a:r>
              <a:rPr lang="ru-RU" dirty="0"/>
              <a:t> в документах, </a:t>
            </a:r>
            <a:r>
              <a:rPr lang="ru-RU" dirty="0" err="1"/>
              <a:t>котрі</a:t>
            </a:r>
            <a:r>
              <a:rPr lang="ru-RU" dirty="0"/>
              <a:t> </a:t>
            </a:r>
            <a:r>
              <a:rPr lang="ru-RU" dirty="0" err="1"/>
              <a:t>додаються</a:t>
            </a:r>
            <a:r>
              <a:rPr lang="ru-RU" dirty="0"/>
              <a:t> до </a:t>
            </a:r>
            <a:r>
              <a:rPr lang="ru-RU" dirty="0" err="1"/>
              <a:t>продукції</a:t>
            </a:r>
            <a:r>
              <a:rPr lang="ru-RU" dirty="0"/>
              <a:t>. У </a:t>
            </a:r>
            <a:r>
              <a:rPr lang="ru-RU" dirty="0" err="1"/>
              <a:t>разі</a:t>
            </a:r>
            <a:r>
              <a:rPr lang="ru-RU" dirty="0"/>
              <a:t> </a:t>
            </a:r>
            <a:r>
              <a:rPr lang="ru-RU" dirty="0" err="1"/>
              <a:t>виявлення</a:t>
            </a:r>
            <a:r>
              <a:rPr lang="ru-RU" dirty="0"/>
              <a:t> </a:t>
            </a:r>
            <a:r>
              <a:rPr lang="ru-RU" dirty="0" err="1"/>
              <a:t>недоліків</a:t>
            </a:r>
            <a:r>
              <a:rPr lang="ru-RU" dirty="0"/>
              <a:t> товару </a:t>
            </a:r>
            <a:r>
              <a:rPr lang="ru-RU" dirty="0" err="1"/>
              <a:t>протягом</a:t>
            </a:r>
            <a:r>
              <a:rPr lang="ru-RU" dirty="0"/>
              <a:t> </a:t>
            </a:r>
            <a:r>
              <a:rPr lang="ru-RU" dirty="0" err="1"/>
              <a:t>встановленого</a:t>
            </a:r>
            <a:r>
              <a:rPr lang="ru-RU" dirty="0"/>
              <a:t> </a:t>
            </a:r>
            <a:r>
              <a:rPr lang="ru-RU" dirty="0" err="1"/>
              <a:t>гарантійного</a:t>
            </a:r>
            <a:r>
              <a:rPr lang="ru-RU" dirty="0"/>
              <a:t> </a:t>
            </a:r>
            <a:r>
              <a:rPr lang="ru-RU" dirty="0" err="1"/>
              <a:t>терміну</a:t>
            </a:r>
            <a:r>
              <a:rPr lang="ru-RU" dirty="0"/>
              <a:t> з вини </a:t>
            </a:r>
            <a:r>
              <a:rPr lang="ru-RU" dirty="0" err="1"/>
              <a:t>виробника</a:t>
            </a:r>
            <a:r>
              <a:rPr lang="ru-RU" dirty="0"/>
              <a:t> </a:t>
            </a:r>
            <a:r>
              <a:rPr lang="ru-RU" dirty="0" err="1"/>
              <a:t>покупець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право:</a:t>
            </a:r>
          </a:p>
          <a:p>
            <a:r>
              <a:rPr lang="ru-RU" dirty="0" err="1" smtClean="0"/>
              <a:t>розірвати</a:t>
            </a:r>
            <a:r>
              <a:rPr lang="ru-RU" dirty="0" smtClean="0"/>
              <a:t> </a:t>
            </a:r>
            <a:r>
              <a:rPr lang="ru-RU" dirty="0"/>
              <a:t>угоду і </a:t>
            </a:r>
            <a:r>
              <a:rPr lang="ru-RU" dirty="0" err="1"/>
              <a:t>повернути</a:t>
            </a:r>
            <a:r>
              <a:rPr lang="ru-RU" dirty="0"/>
              <a:t> </a:t>
            </a:r>
            <a:r>
              <a:rPr lang="ru-RU" dirty="0" err="1"/>
              <a:t>кошти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були</a:t>
            </a:r>
            <a:r>
              <a:rPr lang="ru-RU" dirty="0"/>
              <a:t> </a:t>
            </a:r>
            <a:r>
              <a:rPr lang="ru-RU" dirty="0" err="1"/>
              <a:t>витрачені</a:t>
            </a:r>
            <a:r>
              <a:rPr lang="ru-RU" dirty="0"/>
              <a:t> на покупку,</a:t>
            </a:r>
          </a:p>
          <a:p>
            <a:r>
              <a:rPr lang="ru-RU" dirty="0" err="1" smtClean="0"/>
              <a:t>замінити</a:t>
            </a:r>
            <a:r>
              <a:rPr lang="ru-RU" dirty="0" smtClean="0"/>
              <a:t> </a:t>
            </a:r>
            <a:r>
              <a:rPr lang="ru-RU" dirty="0"/>
              <a:t>товар на </a:t>
            </a:r>
            <a:r>
              <a:rPr lang="ru-RU" dirty="0" err="1"/>
              <a:t>такий</a:t>
            </a:r>
            <a:r>
              <a:rPr lang="ru-RU" dirty="0"/>
              <a:t> </a:t>
            </a:r>
            <a:r>
              <a:rPr lang="ru-RU" dirty="0" err="1"/>
              <a:t>самий</a:t>
            </a:r>
            <a:r>
              <a:rPr lang="ru-RU" dirty="0"/>
              <a:t>,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аналогічний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є в </a:t>
            </a:r>
            <a:r>
              <a:rPr lang="ru-RU" dirty="0" err="1"/>
              <a:t>наявності</a:t>
            </a:r>
            <a:r>
              <a:rPr lang="ru-RU" dirty="0"/>
              <a:t> у </a:t>
            </a:r>
            <a:r>
              <a:rPr lang="ru-RU" dirty="0" err="1"/>
              <a:t>продавця</a:t>
            </a:r>
            <a:r>
              <a:rPr lang="ru-RU" dirty="0"/>
              <a:t>.</a:t>
            </a:r>
          </a:p>
          <a:p>
            <a:r>
              <a:rPr lang="ru-RU" dirty="0" err="1"/>
              <a:t>Наявність</a:t>
            </a:r>
            <a:r>
              <a:rPr lang="ru-RU" dirty="0"/>
              <a:t> </a:t>
            </a:r>
            <a:r>
              <a:rPr lang="ru-RU" dirty="0" err="1"/>
              <a:t>недоліків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факт </a:t>
            </a:r>
            <a:r>
              <a:rPr lang="ru-RU" dirty="0" err="1"/>
              <a:t>фальсифікації</a:t>
            </a:r>
            <a:r>
              <a:rPr lang="ru-RU" dirty="0"/>
              <a:t> </a:t>
            </a:r>
            <a:r>
              <a:rPr lang="ru-RU" dirty="0" err="1"/>
              <a:t>підтверджується</a:t>
            </a:r>
            <a:r>
              <a:rPr lang="ru-RU" dirty="0"/>
              <a:t> </a:t>
            </a:r>
            <a:r>
              <a:rPr lang="ru-RU" dirty="0" err="1"/>
              <a:t>висновком</a:t>
            </a:r>
            <a:r>
              <a:rPr lang="ru-RU" dirty="0"/>
              <a:t> </a:t>
            </a:r>
            <a:r>
              <a:rPr lang="ru-RU" dirty="0" err="1"/>
              <a:t>експертизи</a:t>
            </a:r>
            <a:r>
              <a:rPr lang="ru-RU" dirty="0"/>
              <a:t>, яка повинна бути </a:t>
            </a:r>
            <a:r>
              <a:rPr lang="ru-RU" dirty="0" err="1"/>
              <a:t>організована</a:t>
            </a:r>
            <a:r>
              <a:rPr lang="ru-RU" dirty="0"/>
              <a:t> </a:t>
            </a:r>
            <a:r>
              <a:rPr lang="ru-RU" dirty="0" err="1"/>
              <a:t>продавцем</a:t>
            </a:r>
            <a:r>
              <a:rPr lang="ru-RU" dirty="0"/>
              <a:t> у 3-денний строк з дня </a:t>
            </a:r>
            <a:r>
              <a:rPr lang="ru-RU" dirty="0" err="1"/>
              <a:t>одержання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споживача</a:t>
            </a:r>
            <a:r>
              <a:rPr lang="ru-RU" dirty="0"/>
              <a:t> </a:t>
            </a:r>
            <a:r>
              <a:rPr lang="ru-RU" dirty="0" err="1"/>
              <a:t>письмової</a:t>
            </a:r>
            <a:r>
              <a:rPr lang="ru-RU" dirty="0"/>
              <a:t> </a:t>
            </a:r>
            <a:r>
              <a:rPr lang="ru-RU" dirty="0" err="1"/>
              <a:t>згоди</a:t>
            </a:r>
            <a:r>
              <a:rPr lang="ru-RU" dirty="0"/>
              <a:t> на </a:t>
            </a:r>
            <a:r>
              <a:rPr lang="ru-RU" dirty="0" err="1"/>
              <a:t>цю</a:t>
            </a:r>
            <a:r>
              <a:rPr lang="ru-RU" dirty="0"/>
              <a:t> </a:t>
            </a:r>
            <a:r>
              <a:rPr lang="ru-RU" dirty="0" err="1"/>
              <a:t>дію</a:t>
            </a:r>
            <a:r>
              <a:rPr lang="ru-RU" dirty="0"/>
              <a:t>.</a:t>
            </a:r>
          </a:p>
          <a:p>
            <a:r>
              <a:rPr lang="ru-RU" dirty="0" err="1"/>
              <a:t>Експертиза</a:t>
            </a:r>
            <a:r>
              <a:rPr lang="ru-RU" dirty="0"/>
              <a:t> проводиться за </a:t>
            </a:r>
            <a:r>
              <a:rPr lang="ru-RU" dirty="0" err="1"/>
              <a:t>рахунок</a:t>
            </a:r>
            <a:r>
              <a:rPr lang="ru-RU" dirty="0"/>
              <a:t> </a:t>
            </a:r>
            <a:r>
              <a:rPr lang="ru-RU" dirty="0" err="1"/>
              <a:t>продавця</a:t>
            </a:r>
            <a:r>
              <a:rPr lang="ru-RU" dirty="0"/>
              <a:t>. </a:t>
            </a:r>
            <a:r>
              <a:rPr lang="ru-RU" dirty="0" err="1"/>
              <a:t>Якщо</a:t>
            </a:r>
            <a:r>
              <a:rPr lang="ru-RU" dirty="0"/>
              <a:t> у </a:t>
            </a:r>
            <a:r>
              <a:rPr lang="ru-RU" dirty="0" err="1"/>
              <a:t>висновках</a:t>
            </a:r>
            <a:r>
              <a:rPr lang="ru-RU" dirty="0"/>
              <a:t> </a:t>
            </a:r>
            <a:r>
              <a:rPr lang="ru-RU" dirty="0" err="1"/>
              <a:t>експертизи</a:t>
            </a:r>
            <a:r>
              <a:rPr lang="ru-RU" dirty="0"/>
              <a:t> буде доведено,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недоліки</a:t>
            </a:r>
            <a:r>
              <a:rPr lang="ru-RU" dirty="0"/>
              <a:t> </a:t>
            </a:r>
            <a:r>
              <a:rPr lang="ru-RU" dirty="0" err="1"/>
              <a:t>виникли</a:t>
            </a:r>
            <a:r>
              <a:rPr lang="ru-RU" dirty="0"/>
              <a:t> </a:t>
            </a:r>
            <a:r>
              <a:rPr lang="ru-RU" dirty="0" err="1"/>
              <a:t>внаслідок</a:t>
            </a:r>
            <a:r>
              <a:rPr lang="ru-RU" dirty="0"/>
              <a:t> </a:t>
            </a:r>
            <a:r>
              <a:rPr lang="ru-RU" dirty="0" err="1"/>
              <a:t>порушення</a:t>
            </a:r>
            <a:r>
              <a:rPr lang="ru-RU" dirty="0"/>
              <a:t> </a:t>
            </a:r>
            <a:r>
              <a:rPr lang="ru-RU" dirty="0" err="1"/>
              <a:t>споживачем</a:t>
            </a:r>
            <a:r>
              <a:rPr lang="ru-RU" dirty="0"/>
              <a:t> </a:t>
            </a:r>
            <a:r>
              <a:rPr lang="ru-RU" dirty="0" err="1"/>
              <a:t>встановлених</a:t>
            </a:r>
            <a:r>
              <a:rPr lang="ru-RU" dirty="0"/>
              <a:t> правил </a:t>
            </a:r>
            <a:r>
              <a:rPr lang="ru-RU" dirty="0" err="1"/>
              <a:t>використання</a:t>
            </a:r>
            <a:r>
              <a:rPr lang="ru-RU" dirty="0"/>
              <a:t>, </a:t>
            </a:r>
            <a:r>
              <a:rPr lang="ru-RU" dirty="0" err="1"/>
              <a:t>зберігання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транспортування</a:t>
            </a:r>
            <a:r>
              <a:rPr lang="ru-RU" dirty="0"/>
              <a:t>, </a:t>
            </a:r>
            <a:r>
              <a:rPr lang="ru-RU" dirty="0" err="1"/>
              <a:t>вимоги</a:t>
            </a:r>
            <a:r>
              <a:rPr lang="ru-RU" dirty="0"/>
              <a:t> </a:t>
            </a:r>
            <a:r>
              <a:rPr lang="ru-RU" dirty="0" err="1"/>
              <a:t>споживача</a:t>
            </a:r>
            <a:r>
              <a:rPr lang="ru-RU" dirty="0"/>
              <a:t> не </a:t>
            </a:r>
            <a:r>
              <a:rPr lang="ru-RU" dirty="0" err="1"/>
              <a:t>підлягають</a:t>
            </a:r>
            <a:r>
              <a:rPr lang="ru-RU" dirty="0"/>
              <a:t> </a:t>
            </a:r>
            <a:r>
              <a:rPr lang="ru-RU" dirty="0" err="1"/>
              <a:t>задоволенню</a:t>
            </a:r>
            <a:r>
              <a:rPr lang="ru-RU" dirty="0"/>
              <a:t>, а </a:t>
            </a:r>
            <a:r>
              <a:rPr lang="ru-RU" dirty="0" err="1"/>
              <a:t>споживач</a:t>
            </a:r>
            <a:r>
              <a:rPr lang="ru-RU" dirty="0"/>
              <a:t> </a:t>
            </a:r>
            <a:r>
              <a:rPr lang="ru-RU" dirty="0" err="1"/>
              <a:t>зобов'язаний</a:t>
            </a:r>
            <a:r>
              <a:rPr lang="ru-RU" dirty="0"/>
              <a:t> </a:t>
            </a:r>
            <a:r>
              <a:rPr lang="ru-RU" dirty="0" err="1"/>
              <a:t>відшкодувати</a:t>
            </a:r>
            <a:r>
              <a:rPr lang="ru-RU" dirty="0"/>
              <a:t> </a:t>
            </a:r>
            <a:r>
              <a:rPr lang="ru-RU" dirty="0" err="1"/>
              <a:t>продавцю</a:t>
            </a:r>
            <a:r>
              <a:rPr lang="ru-RU" dirty="0"/>
              <a:t> </a:t>
            </a:r>
            <a:r>
              <a:rPr lang="ru-RU" dirty="0" err="1"/>
              <a:t>витрати</a:t>
            </a:r>
            <a:r>
              <a:rPr lang="ru-RU" dirty="0"/>
              <a:t> на </a:t>
            </a:r>
            <a:r>
              <a:rPr lang="ru-RU" dirty="0" err="1"/>
              <a:t>проведення</a:t>
            </a:r>
            <a:r>
              <a:rPr lang="ru-RU" dirty="0"/>
              <a:t> </a:t>
            </a:r>
            <a:r>
              <a:rPr lang="ru-RU" dirty="0" err="1"/>
              <a:t>експертизи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784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Як </a:t>
            </a:r>
            <a:r>
              <a:rPr lang="ru-RU" dirty="0" err="1"/>
              <a:t>довго</a:t>
            </a:r>
            <a:r>
              <a:rPr lang="ru-RU" dirty="0"/>
              <a:t> </a:t>
            </a:r>
            <a:r>
              <a:rPr lang="ru-RU" dirty="0" err="1"/>
              <a:t>чекати</a:t>
            </a:r>
            <a:r>
              <a:rPr lang="ru-RU" dirty="0"/>
              <a:t> на </a:t>
            </a:r>
            <a:r>
              <a:rPr lang="ru-RU" dirty="0" err="1"/>
              <a:t>заміну</a:t>
            </a:r>
            <a:r>
              <a:rPr lang="ru-RU" dirty="0"/>
              <a:t> товару?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2945" y="1750422"/>
            <a:ext cx="11226108" cy="3057133"/>
          </a:xfrm>
        </p:spPr>
        <p:txBody>
          <a:bodyPr/>
          <a:lstStyle/>
          <a:p>
            <a:r>
              <a:rPr lang="ru-RU" dirty="0"/>
              <a:t>Як </a:t>
            </a:r>
            <a:r>
              <a:rPr lang="ru-RU" dirty="0" err="1"/>
              <a:t>довго</a:t>
            </a:r>
            <a:r>
              <a:rPr lang="ru-RU" dirty="0"/>
              <a:t> </a:t>
            </a:r>
            <a:r>
              <a:rPr lang="ru-RU" dirty="0" err="1"/>
              <a:t>чекати</a:t>
            </a:r>
            <a:r>
              <a:rPr lang="ru-RU" dirty="0"/>
              <a:t> на </a:t>
            </a:r>
            <a:r>
              <a:rPr lang="ru-RU" dirty="0" err="1"/>
              <a:t>заміну</a:t>
            </a:r>
            <a:r>
              <a:rPr lang="ru-RU" dirty="0"/>
              <a:t> товару?</a:t>
            </a:r>
          </a:p>
          <a:p>
            <a:r>
              <a:rPr lang="ru-RU" dirty="0" smtClean="0"/>
              <a:t>За </a:t>
            </a:r>
            <a:r>
              <a:rPr lang="ru-RU" dirty="0" err="1"/>
              <a:t>наявності</a:t>
            </a:r>
            <a:r>
              <a:rPr lang="ru-RU" dirty="0"/>
              <a:t> товару – </a:t>
            </a:r>
            <a:r>
              <a:rPr lang="ru-RU" dirty="0" err="1"/>
              <a:t>негайно</a:t>
            </a:r>
            <a:r>
              <a:rPr lang="ru-RU" dirty="0"/>
              <a:t>;</a:t>
            </a:r>
          </a:p>
          <a:p>
            <a:r>
              <a:rPr lang="ru-RU" dirty="0" smtClean="0"/>
              <a:t>У </a:t>
            </a:r>
            <a:r>
              <a:rPr lang="ru-RU" dirty="0" err="1"/>
              <a:t>разі</a:t>
            </a:r>
            <a:r>
              <a:rPr lang="ru-RU" dirty="0"/>
              <a:t> </a:t>
            </a:r>
            <a:r>
              <a:rPr lang="ru-RU" dirty="0" err="1"/>
              <a:t>перевірки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 товару - 14 </a:t>
            </a:r>
            <a:r>
              <a:rPr lang="ru-RU" dirty="0" err="1"/>
              <a:t>денний</a:t>
            </a:r>
            <a:r>
              <a:rPr lang="ru-RU" dirty="0"/>
              <a:t> </a:t>
            </a:r>
            <a:r>
              <a:rPr lang="ru-RU" dirty="0" err="1"/>
              <a:t>термін</a:t>
            </a:r>
            <a:r>
              <a:rPr lang="ru-RU" dirty="0"/>
              <a:t>;</a:t>
            </a:r>
          </a:p>
          <a:p>
            <a:r>
              <a:rPr lang="ru-RU" dirty="0" smtClean="0"/>
              <a:t>У </a:t>
            </a:r>
            <a:r>
              <a:rPr lang="ru-RU" dirty="0" err="1"/>
              <a:t>разі</a:t>
            </a:r>
            <a:r>
              <a:rPr lang="ru-RU" dirty="0"/>
              <a:t> </a:t>
            </a:r>
            <a:r>
              <a:rPr lang="ru-RU" dirty="0" err="1"/>
              <a:t>відсутності</a:t>
            </a:r>
            <a:r>
              <a:rPr lang="ru-RU" dirty="0"/>
              <a:t> товару – 2 </a:t>
            </a:r>
            <a:r>
              <a:rPr lang="ru-RU" dirty="0" err="1"/>
              <a:t>місячний</a:t>
            </a:r>
            <a:r>
              <a:rPr lang="ru-RU" dirty="0"/>
              <a:t> строк з моменту </a:t>
            </a:r>
            <a:r>
              <a:rPr lang="ru-RU" dirty="0" err="1"/>
              <a:t>подання</a:t>
            </a:r>
            <a:r>
              <a:rPr lang="ru-RU" dirty="0"/>
              <a:t> заяви</a:t>
            </a:r>
            <a:r>
              <a:rPr lang="ru-RU" dirty="0" smtClean="0"/>
              <a:t>.</a:t>
            </a:r>
          </a:p>
          <a:p>
            <a:r>
              <a:rPr lang="ru-RU" dirty="0" err="1"/>
              <a:t>Недоліки</a:t>
            </a:r>
            <a:r>
              <a:rPr lang="ru-RU" dirty="0"/>
              <a:t> товару, </a:t>
            </a:r>
            <a:r>
              <a:rPr lang="ru-RU" dirty="0" err="1"/>
              <a:t>пред'явлені</a:t>
            </a:r>
            <a:r>
              <a:rPr lang="ru-RU" dirty="0"/>
              <a:t> </a:t>
            </a:r>
            <a:r>
              <a:rPr lang="ru-RU" dirty="0" err="1"/>
              <a:t>споживачем</a:t>
            </a:r>
            <a:r>
              <a:rPr lang="ru-RU" dirty="0"/>
              <a:t>, </a:t>
            </a:r>
            <a:r>
              <a:rPr lang="ru-RU" dirty="0" err="1"/>
              <a:t>повинні</a:t>
            </a:r>
            <a:r>
              <a:rPr lang="ru-RU" dirty="0"/>
              <a:t> бути </a:t>
            </a:r>
            <a:r>
              <a:rPr lang="ru-RU" dirty="0" err="1"/>
              <a:t>усунуті</a:t>
            </a:r>
            <a:r>
              <a:rPr lang="ru-RU" dirty="0"/>
              <a:t> </a:t>
            </a:r>
            <a:r>
              <a:rPr lang="ru-RU" dirty="0" err="1"/>
              <a:t>протягом</a:t>
            </a:r>
            <a:r>
              <a:rPr lang="ru-RU" dirty="0"/>
              <a:t> 14 </a:t>
            </a:r>
            <a:r>
              <a:rPr lang="ru-RU" dirty="0" err="1"/>
              <a:t>днів</a:t>
            </a:r>
            <a:r>
              <a:rPr lang="ru-RU" dirty="0"/>
              <a:t> з </a:t>
            </a:r>
            <a:r>
              <a:rPr lang="ru-RU" dirty="0" err="1"/>
              <a:t>дати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пред'явлення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за </a:t>
            </a:r>
            <a:r>
              <a:rPr lang="ru-RU" dirty="0" err="1"/>
              <a:t>згодою</a:t>
            </a:r>
            <a:r>
              <a:rPr lang="ru-RU" dirty="0"/>
              <a:t> </a:t>
            </a:r>
            <a:r>
              <a:rPr lang="ru-RU" dirty="0" err="1"/>
              <a:t>сторін</a:t>
            </a:r>
            <a:r>
              <a:rPr lang="ru-RU" dirty="0"/>
              <a:t> в </a:t>
            </a:r>
            <a:r>
              <a:rPr lang="ru-RU" dirty="0" err="1"/>
              <a:t>інший</a:t>
            </a:r>
            <a:r>
              <a:rPr lang="ru-RU" dirty="0"/>
              <a:t> строк.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401" y="4500363"/>
            <a:ext cx="4412370" cy="22348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708" y="4500364"/>
            <a:ext cx="3352256" cy="22348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76" r="19681"/>
          <a:stretch/>
        </p:blipFill>
        <p:spPr>
          <a:xfrm>
            <a:off x="122241" y="4500365"/>
            <a:ext cx="3331030" cy="223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4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Куди</a:t>
            </a:r>
            <a:r>
              <a:rPr lang="ru-RU" dirty="0"/>
              <a:t> </a:t>
            </a:r>
            <a:r>
              <a:rPr lang="ru-RU" dirty="0" err="1"/>
              <a:t>звертатися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продавець</a:t>
            </a:r>
            <a:r>
              <a:rPr lang="ru-RU" dirty="0"/>
              <a:t> </a:t>
            </a:r>
            <a:r>
              <a:rPr lang="ru-RU" dirty="0" err="1"/>
              <a:t>порушує</a:t>
            </a:r>
            <a:r>
              <a:rPr lang="ru-RU" dirty="0"/>
              <a:t> права?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825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хочете</a:t>
            </a:r>
            <a:r>
              <a:rPr lang="ru-RU" dirty="0"/>
              <a:t> </a:t>
            </a:r>
            <a:r>
              <a:rPr lang="ru-RU" dirty="0" err="1"/>
              <a:t>уникнути</a:t>
            </a:r>
            <a:r>
              <a:rPr lang="ru-RU" dirty="0"/>
              <a:t> судового </a:t>
            </a:r>
            <a:r>
              <a:rPr lang="ru-RU" dirty="0" err="1"/>
              <a:t>розгляду</a:t>
            </a:r>
            <a:r>
              <a:rPr lang="ru-RU" dirty="0"/>
              <a:t>, то до </a:t>
            </a:r>
            <a:r>
              <a:rPr lang="ru-RU" dirty="0" err="1"/>
              <a:t>Державної</a:t>
            </a:r>
            <a:r>
              <a:rPr lang="ru-RU" dirty="0"/>
              <a:t> </a:t>
            </a:r>
            <a:r>
              <a:rPr lang="ru-RU" dirty="0" err="1"/>
              <a:t>служби</a:t>
            </a:r>
            <a:r>
              <a:rPr lang="ru-RU" dirty="0"/>
              <a:t> </a:t>
            </a:r>
            <a:r>
              <a:rPr lang="ru-RU" dirty="0" err="1"/>
              <a:t>України</a:t>
            </a:r>
            <a:r>
              <a:rPr lang="ru-RU" dirty="0"/>
              <a:t> з </a:t>
            </a:r>
            <a:r>
              <a:rPr lang="ru-RU" dirty="0" err="1"/>
              <a:t>питань</a:t>
            </a:r>
            <a:r>
              <a:rPr lang="ru-RU" dirty="0"/>
              <a:t> </a:t>
            </a:r>
            <a:r>
              <a:rPr lang="ru-RU" dirty="0" err="1"/>
              <a:t>безпечності</a:t>
            </a:r>
            <a:r>
              <a:rPr lang="ru-RU" dirty="0"/>
              <a:t> </a:t>
            </a:r>
            <a:r>
              <a:rPr lang="ru-RU" dirty="0" err="1"/>
              <a:t>харчових</a:t>
            </a:r>
            <a:r>
              <a:rPr lang="ru-RU" dirty="0"/>
              <a:t> </a:t>
            </a:r>
            <a:r>
              <a:rPr lang="ru-RU" dirty="0" err="1"/>
              <a:t>продуктів</a:t>
            </a:r>
            <a:r>
              <a:rPr lang="ru-RU" dirty="0"/>
              <a:t> та </a:t>
            </a:r>
            <a:r>
              <a:rPr lang="ru-RU" dirty="0" err="1"/>
              <a:t>захисту</a:t>
            </a:r>
            <a:r>
              <a:rPr lang="ru-RU" dirty="0"/>
              <a:t> </a:t>
            </a:r>
            <a:r>
              <a:rPr lang="ru-RU" dirty="0" err="1"/>
              <a:t>споживачів</a:t>
            </a:r>
            <a:r>
              <a:rPr lang="ru-RU" dirty="0"/>
              <a:t> у </a:t>
            </a:r>
            <a:r>
              <a:rPr lang="ru-RU" dirty="0" err="1"/>
              <a:t>відповідному</a:t>
            </a:r>
            <a:r>
              <a:rPr lang="ru-RU" dirty="0"/>
              <a:t> </a:t>
            </a:r>
            <a:r>
              <a:rPr lang="ru-RU" dirty="0" err="1"/>
              <a:t>регіоні</a:t>
            </a:r>
            <a:r>
              <a:rPr lang="ru-RU" dirty="0"/>
              <a:t>. У </a:t>
            </a:r>
            <a:r>
              <a:rPr lang="ru-RU" dirty="0" err="1"/>
              <a:t>випадку</a:t>
            </a:r>
            <a:r>
              <a:rPr lang="ru-RU" dirty="0"/>
              <a:t> </a:t>
            </a:r>
            <a:r>
              <a:rPr lang="ru-RU" dirty="0" err="1"/>
              <a:t>порушення</a:t>
            </a:r>
            <a:r>
              <a:rPr lang="ru-RU" dirty="0"/>
              <a:t> </a:t>
            </a:r>
            <a:r>
              <a:rPr lang="ru-RU" dirty="0" err="1"/>
              <a:t>продавцем</a:t>
            </a:r>
            <a:r>
              <a:rPr lang="ru-RU" dirty="0"/>
              <a:t> прав </a:t>
            </a:r>
            <a:r>
              <a:rPr lang="ru-RU" dirty="0" err="1"/>
              <a:t>споживача</a:t>
            </a:r>
            <a:r>
              <a:rPr lang="ru-RU" dirty="0"/>
              <a:t> </a:t>
            </a:r>
            <a:r>
              <a:rPr lang="ru-RU" dirty="0" err="1"/>
              <a:t>останній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право </a:t>
            </a:r>
            <a:r>
              <a:rPr lang="ru-RU" dirty="0" err="1"/>
              <a:t>звернутися</a:t>
            </a:r>
            <a:r>
              <a:rPr lang="ru-RU" dirty="0"/>
              <a:t> до </a:t>
            </a:r>
            <a:r>
              <a:rPr lang="ru-RU" dirty="0" err="1"/>
              <a:t>уповноваженого</a:t>
            </a:r>
            <a:r>
              <a:rPr lang="ru-RU" dirty="0"/>
              <a:t> органу з </a:t>
            </a:r>
            <a:r>
              <a:rPr lang="ru-RU" dirty="0" err="1"/>
              <a:t>усним</a:t>
            </a:r>
            <a:r>
              <a:rPr lang="ru-RU" dirty="0"/>
              <a:t>, </a:t>
            </a:r>
            <a:r>
              <a:rPr lang="ru-RU" dirty="0" err="1"/>
              <a:t>електронним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письмовим</a:t>
            </a:r>
            <a:r>
              <a:rPr lang="ru-RU" dirty="0"/>
              <a:t> </a:t>
            </a:r>
            <a:r>
              <a:rPr lang="ru-RU" dirty="0" err="1"/>
              <a:t>зверненням</a:t>
            </a:r>
            <a:r>
              <a:rPr lang="ru-RU" dirty="0"/>
              <a:t> (</a:t>
            </a:r>
            <a:r>
              <a:rPr lang="ru-RU" dirty="0" err="1"/>
              <a:t>скаргою</a:t>
            </a:r>
            <a:r>
              <a:rPr lang="ru-RU" dirty="0"/>
              <a:t>).</a:t>
            </a:r>
          </a:p>
          <a:p>
            <a:r>
              <a:rPr lang="ru-RU" dirty="0"/>
              <a:t>До </a:t>
            </a:r>
            <a:r>
              <a:rPr lang="ru-RU" dirty="0" err="1"/>
              <a:t>письмового</a:t>
            </a:r>
            <a:r>
              <a:rPr lang="ru-RU" dirty="0"/>
              <a:t> </a:t>
            </a:r>
            <a:r>
              <a:rPr lang="ru-RU" dirty="0" err="1"/>
              <a:t>звернення</a:t>
            </a:r>
            <a:r>
              <a:rPr lang="ru-RU" dirty="0"/>
              <a:t> (</a:t>
            </a:r>
            <a:r>
              <a:rPr lang="ru-RU" dirty="0" err="1"/>
              <a:t>скарги</a:t>
            </a:r>
            <a:r>
              <a:rPr lang="ru-RU" dirty="0"/>
              <a:t>) </a:t>
            </a:r>
            <a:r>
              <a:rPr lang="ru-RU" dirty="0" err="1"/>
              <a:t>додаються</a:t>
            </a:r>
            <a:r>
              <a:rPr lang="ru-RU" dirty="0"/>
              <a:t> </a:t>
            </a:r>
            <a:r>
              <a:rPr lang="ru-RU" dirty="0" err="1"/>
              <a:t>наступні</a:t>
            </a:r>
            <a:r>
              <a:rPr lang="ru-RU" dirty="0"/>
              <a:t> </a:t>
            </a:r>
            <a:r>
              <a:rPr lang="ru-RU" dirty="0" err="1"/>
              <a:t>документи</a:t>
            </a:r>
            <a:r>
              <a:rPr lang="ru-RU" dirty="0"/>
              <a:t>:</a:t>
            </a:r>
          </a:p>
          <a:p>
            <a:r>
              <a:rPr lang="ru-RU" dirty="0" err="1" smtClean="0"/>
              <a:t>копія</a:t>
            </a:r>
            <a:r>
              <a:rPr lang="ru-RU" dirty="0" smtClean="0"/>
              <a:t> </a:t>
            </a:r>
            <a:r>
              <a:rPr lang="ru-RU" dirty="0" err="1"/>
              <a:t>звернення</a:t>
            </a:r>
            <a:r>
              <a:rPr lang="ru-RU" dirty="0"/>
              <a:t> до </a:t>
            </a:r>
            <a:r>
              <a:rPr lang="ru-RU" dirty="0" err="1"/>
              <a:t>суб'єкта</a:t>
            </a:r>
            <a:r>
              <a:rPr lang="ru-RU" dirty="0"/>
              <a:t> </a:t>
            </a:r>
            <a:r>
              <a:rPr lang="ru-RU" dirty="0" err="1"/>
              <a:t>господарювання</a:t>
            </a:r>
            <a:r>
              <a:rPr lang="ru-RU" dirty="0"/>
              <a:t> (</a:t>
            </a:r>
            <a:r>
              <a:rPr lang="ru-RU" dirty="0" err="1"/>
              <a:t>продавець</a:t>
            </a:r>
            <a:r>
              <a:rPr lang="ru-RU" dirty="0"/>
              <a:t>);</a:t>
            </a:r>
          </a:p>
          <a:p>
            <a:r>
              <a:rPr lang="ru-RU" dirty="0" err="1" smtClean="0"/>
              <a:t>копія</a:t>
            </a:r>
            <a:r>
              <a:rPr lang="ru-RU" dirty="0" smtClean="0"/>
              <a:t> </a:t>
            </a:r>
            <a:r>
              <a:rPr lang="ru-RU" dirty="0"/>
              <a:t>документу,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засвідчує</a:t>
            </a:r>
            <a:r>
              <a:rPr lang="ru-RU" dirty="0"/>
              <a:t> факт </a:t>
            </a:r>
            <a:r>
              <a:rPr lang="ru-RU" dirty="0" err="1"/>
              <a:t>придбання</a:t>
            </a:r>
            <a:r>
              <a:rPr lang="ru-RU" dirty="0"/>
              <a:t> товару;</a:t>
            </a:r>
          </a:p>
          <a:p>
            <a:r>
              <a:rPr lang="ru-RU" dirty="0" err="1" smtClean="0"/>
              <a:t>копія</a:t>
            </a:r>
            <a:r>
              <a:rPr lang="ru-RU" dirty="0" smtClean="0"/>
              <a:t> </a:t>
            </a:r>
            <a:r>
              <a:rPr lang="ru-RU" dirty="0" err="1"/>
              <a:t>технічного</a:t>
            </a:r>
            <a:r>
              <a:rPr lang="ru-RU" dirty="0"/>
              <a:t> паспорта з </a:t>
            </a:r>
            <a:r>
              <a:rPr lang="ru-RU" dirty="0" err="1"/>
              <a:t>позначкою</a:t>
            </a:r>
            <a:r>
              <a:rPr lang="ru-RU" dirty="0"/>
              <a:t> про дату продажу;</a:t>
            </a:r>
          </a:p>
          <a:p>
            <a:r>
              <a:rPr lang="ru-RU" dirty="0" err="1" smtClean="0"/>
              <a:t>інші</a:t>
            </a:r>
            <a:r>
              <a:rPr lang="ru-RU" dirty="0" smtClean="0"/>
              <a:t> </a:t>
            </a:r>
            <a:r>
              <a:rPr lang="ru-RU" dirty="0" err="1"/>
              <a:t>документи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стосуються</a:t>
            </a:r>
            <a:r>
              <a:rPr lang="ru-RU" dirty="0"/>
              <a:t> </a:t>
            </a:r>
            <a:r>
              <a:rPr lang="ru-RU" dirty="0" err="1"/>
              <a:t>розгляду</a:t>
            </a:r>
            <a:r>
              <a:rPr lang="ru-RU" dirty="0"/>
              <a:t> </a:t>
            </a:r>
            <a:r>
              <a:rPr lang="ru-RU" dirty="0" err="1"/>
              <a:t>звернення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433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Звернення до суду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0000" y="2235350"/>
            <a:ext cx="10554574" cy="4740216"/>
          </a:xfrm>
        </p:spPr>
        <p:txBody>
          <a:bodyPr>
            <a:normAutofit/>
          </a:bodyPr>
          <a:lstStyle/>
          <a:p>
            <a:r>
              <a:rPr lang="ru-RU" dirty="0" err="1"/>
              <a:t>Споживач</a:t>
            </a:r>
            <a:r>
              <a:rPr lang="ru-RU" dirty="0"/>
              <a:t> для </a:t>
            </a:r>
            <a:r>
              <a:rPr lang="ru-RU" dirty="0" err="1"/>
              <a:t>захисту</a:t>
            </a:r>
            <a:r>
              <a:rPr lang="ru-RU" dirty="0"/>
              <a:t> </a:t>
            </a:r>
            <a:r>
              <a:rPr lang="ru-RU" dirty="0" err="1"/>
              <a:t>своїх</a:t>
            </a:r>
            <a:r>
              <a:rPr lang="ru-RU" dirty="0"/>
              <a:t> прав </a:t>
            </a:r>
            <a:r>
              <a:rPr lang="ru-RU" dirty="0" err="1"/>
              <a:t>має</a:t>
            </a:r>
            <a:r>
              <a:rPr lang="ru-RU" dirty="0"/>
              <a:t> право </a:t>
            </a:r>
            <a:r>
              <a:rPr lang="ru-RU" dirty="0" err="1"/>
              <a:t>звернутися</a:t>
            </a:r>
            <a:r>
              <a:rPr lang="ru-RU" dirty="0"/>
              <a:t> до суду за </a:t>
            </a:r>
            <a:r>
              <a:rPr lang="ru-RU" dirty="0" err="1"/>
              <a:t>місцем</a:t>
            </a:r>
            <a:r>
              <a:rPr lang="ru-RU" dirty="0"/>
              <a:t> </a:t>
            </a:r>
            <a:r>
              <a:rPr lang="ru-RU" dirty="0" err="1"/>
              <a:t>проживання</a:t>
            </a:r>
            <a:r>
              <a:rPr lang="ru-RU" dirty="0"/>
              <a:t>, </a:t>
            </a:r>
            <a:r>
              <a:rPr lang="ru-RU" dirty="0" err="1"/>
              <a:t>місцем</a:t>
            </a:r>
            <a:r>
              <a:rPr lang="ru-RU" dirty="0"/>
              <a:t> </a:t>
            </a:r>
            <a:r>
              <a:rPr lang="ru-RU" dirty="0" err="1"/>
              <a:t>заподіяння</a:t>
            </a:r>
            <a:r>
              <a:rPr lang="ru-RU" dirty="0"/>
              <a:t> </a:t>
            </a:r>
            <a:r>
              <a:rPr lang="ru-RU" dirty="0" err="1"/>
              <a:t>шкоди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договору.</a:t>
            </a:r>
          </a:p>
          <a:p>
            <a:r>
              <a:rPr lang="ru-RU" dirty="0"/>
              <a:t>До </a:t>
            </a:r>
            <a:r>
              <a:rPr lang="ru-RU" dirty="0" err="1"/>
              <a:t>позовної</a:t>
            </a:r>
            <a:r>
              <a:rPr lang="ru-RU" dirty="0"/>
              <a:t> заяви </a:t>
            </a:r>
            <a:r>
              <a:rPr lang="ru-RU" dirty="0" err="1"/>
              <a:t>додаються</a:t>
            </a:r>
            <a:r>
              <a:rPr lang="ru-RU" dirty="0"/>
              <a:t> </a:t>
            </a:r>
            <a:r>
              <a:rPr lang="ru-RU" dirty="0" err="1"/>
              <a:t>докази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обґрунтовують</a:t>
            </a:r>
            <a:r>
              <a:rPr lang="ru-RU" dirty="0"/>
              <a:t> </a:t>
            </a:r>
            <a:r>
              <a:rPr lang="ru-RU" dirty="0" err="1"/>
              <a:t>позовні</a:t>
            </a:r>
            <a:r>
              <a:rPr lang="ru-RU" dirty="0"/>
              <a:t> </a:t>
            </a:r>
            <a:r>
              <a:rPr lang="ru-RU" dirty="0" err="1"/>
              <a:t>вимоги</a:t>
            </a:r>
            <a:r>
              <a:rPr lang="ru-RU" dirty="0"/>
              <a:t>, 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dirty="0" err="1"/>
              <a:t>відмову</a:t>
            </a:r>
            <a:r>
              <a:rPr lang="ru-RU" dirty="0"/>
              <a:t> </a:t>
            </a:r>
            <a:r>
              <a:rPr lang="ru-RU" dirty="0" err="1"/>
              <a:t>покупця</a:t>
            </a:r>
            <a:r>
              <a:rPr lang="ru-RU" dirty="0"/>
              <a:t> </a:t>
            </a:r>
            <a:r>
              <a:rPr lang="ru-RU" dirty="0" err="1"/>
              <a:t>обміняти</a:t>
            </a:r>
            <a:r>
              <a:rPr lang="ru-RU" dirty="0"/>
              <a:t> товар, </a:t>
            </a:r>
            <a:r>
              <a:rPr lang="ru-RU" dirty="0" err="1"/>
              <a:t>зокрема</a:t>
            </a:r>
            <a:r>
              <a:rPr lang="ru-RU" dirty="0"/>
              <a:t>:</a:t>
            </a:r>
          </a:p>
          <a:p>
            <a:r>
              <a:rPr lang="ru-RU" dirty="0" err="1" smtClean="0"/>
              <a:t>копія</a:t>
            </a:r>
            <a:r>
              <a:rPr lang="ru-RU" dirty="0" smtClean="0"/>
              <a:t> </a:t>
            </a:r>
            <a:r>
              <a:rPr lang="ru-RU" dirty="0" err="1"/>
              <a:t>звернення</a:t>
            </a:r>
            <a:r>
              <a:rPr lang="ru-RU" dirty="0"/>
              <a:t> до </a:t>
            </a:r>
            <a:r>
              <a:rPr lang="ru-RU" dirty="0" err="1"/>
              <a:t>продавця</a:t>
            </a:r>
            <a:r>
              <a:rPr lang="ru-RU" dirty="0"/>
              <a:t>;</a:t>
            </a:r>
          </a:p>
          <a:p>
            <a:r>
              <a:rPr lang="ru-RU" dirty="0" err="1" smtClean="0"/>
              <a:t>висновок</a:t>
            </a:r>
            <a:r>
              <a:rPr lang="ru-RU" dirty="0" smtClean="0"/>
              <a:t> </a:t>
            </a:r>
            <a:r>
              <a:rPr lang="ru-RU" dirty="0" err="1"/>
              <a:t>експертизи</a:t>
            </a:r>
            <a:r>
              <a:rPr lang="ru-RU" dirty="0"/>
              <a:t> про </a:t>
            </a:r>
            <a:r>
              <a:rPr lang="ru-RU" dirty="0" err="1"/>
              <a:t>невідповідність</a:t>
            </a:r>
            <a:r>
              <a:rPr lang="ru-RU" dirty="0"/>
              <a:t> товару </a:t>
            </a:r>
            <a:r>
              <a:rPr lang="ru-RU" dirty="0" err="1"/>
              <a:t>встановленим</a:t>
            </a:r>
            <a:r>
              <a:rPr lang="ru-RU" dirty="0"/>
              <a:t> </a:t>
            </a:r>
            <a:r>
              <a:rPr lang="ru-RU" dirty="0" err="1"/>
              <a:t>вимогам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;</a:t>
            </a:r>
          </a:p>
          <a:p>
            <a:r>
              <a:rPr lang="ru-RU" dirty="0" err="1" smtClean="0"/>
              <a:t>копія</a:t>
            </a:r>
            <a:r>
              <a:rPr lang="ru-RU" dirty="0" smtClean="0"/>
              <a:t> </a:t>
            </a:r>
            <a:r>
              <a:rPr lang="ru-RU" dirty="0"/>
              <a:t>документу,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засвідчує</a:t>
            </a:r>
            <a:r>
              <a:rPr lang="ru-RU" dirty="0"/>
              <a:t> факт </a:t>
            </a:r>
            <a:r>
              <a:rPr lang="ru-RU" dirty="0" err="1"/>
              <a:t>придбання</a:t>
            </a:r>
            <a:r>
              <a:rPr lang="ru-RU" dirty="0"/>
              <a:t> товару;</a:t>
            </a:r>
          </a:p>
          <a:p>
            <a:r>
              <a:rPr lang="ru-RU" dirty="0" err="1" smtClean="0"/>
              <a:t>копія</a:t>
            </a:r>
            <a:r>
              <a:rPr lang="ru-RU" dirty="0" smtClean="0"/>
              <a:t> </a:t>
            </a:r>
            <a:r>
              <a:rPr lang="ru-RU" dirty="0" err="1"/>
              <a:t>технічного</a:t>
            </a:r>
            <a:r>
              <a:rPr lang="ru-RU" dirty="0"/>
              <a:t> паспорта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іншого</a:t>
            </a:r>
            <a:r>
              <a:rPr lang="ru-RU" dirty="0"/>
              <a:t> документа,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замінює</a:t>
            </a:r>
            <a:r>
              <a:rPr lang="ru-RU" dirty="0"/>
              <a:t>, з </a:t>
            </a:r>
            <a:r>
              <a:rPr lang="ru-RU" dirty="0" err="1"/>
              <a:t>позначкою</a:t>
            </a:r>
            <a:r>
              <a:rPr lang="ru-RU" dirty="0"/>
              <a:t> про дату продажу;</a:t>
            </a:r>
          </a:p>
          <a:p>
            <a:r>
              <a:rPr lang="ru-RU" dirty="0" err="1" smtClean="0"/>
              <a:t>інші</a:t>
            </a:r>
            <a:r>
              <a:rPr lang="ru-RU" dirty="0" smtClean="0"/>
              <a:t> </a:t>
            </a:r>
            <a:r>
              <a:rPr lang="ru-RU" dirty="0" err="1"/>
              <a:t>документи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стосуються</a:t>
            </a:r>
            <a:r>
              <a:rPr lang="ru-RU" dirty="0"/>
              <a:t> </a:t>
            </a:r>
            <a:r>
              <a:rPr lang="ru-RU" dirty="0" err="1"/>
              <a:t>розгляду</a:t>
            </a:r>
            <a:r>
              <a:rPr lang="ru-RU" dirty="0"/>
              <a:t> </a:t>
            </a:r>
            <a:r>
              <a:rPr lang="ru-RU" dirty="0" err="1"/>
              <a:t>звернення</a:t>
            </a:r>
            <a:r>
              <a:rPr lang="ru-RU" dirty="0"/>
              <a:t>.</a:t>
            </a:r>
          </a:p>
          <a:p>
            <a:r>
              <a:rPr lang="ru-RU" dirty="0"/>
              <a:t>Суд </a:t>
            </a:r>
            <a:r>
              <a:rPr lang="ru-RU" dirty="0" err="1"/>
              <a:t>одночасно</a:t>
            </a:r>
            <a:r>
              <a:rPr lang="ru-RU" dirty="0"/>
              <a:t> </a:t>
            </a:r>
            <a:r>
              <a:rPr lang="ru-RU" dirty="0" err="1"/>
              <a:t>вирішує</a:t>
            </a:r>
            <a:r>
              <a:rPr lang="ru-RU" dirty="0"/>
              <a:t> </a:t>
            </a:r>
            <a:r>
              <a:rPr lang="ru-RU" dirty="0" err="1"/>
              <a:t>питання</a:t>
            </a:r>
            <a:r>
              <a:rPr lang="ru-RU" dirty="0"/>
              <a:t> </a:t>
            </a:r>
            <a:r>
              <a:rPr lang="ru-RU" dirty="0" err="1"/>
              <a:t>щодо</a:t>
            </a:r>
            <a:r>
              <a:rPr lang="ru-RU" dirty="0"/>
              <a:t> </a:t>
            </a:r>
            <a:r>
              <a:rPr lang="ru-RU" dirty="0" err="1"/>
              <a:t>відшкодування</a:t>
            </a:r>
            <a:r>
              <a:rPr lang="ru-RU" dirty="0"/>
              <a:t> </a:t>
            </a:r>
            <a:r>
              <a:rPr lang="ru-RU" dirty="0" err="1"/>
              <a:t>моральної</a:t>
            </a:r>
            <a:r>
              <a:rPr lang="ru-RU" dirty="0"/>
              <a:t>  </a:t>
            </a:r>
            <a:r>
              <a:rPr lang="ru-RU" dirty="0" err="1"/>
              <a:t>шкоди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25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Дякую за увагу!!!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623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35</TotalTime>
  <Words>710</Words>
  <Application>Microsoft Office PowerPoint</Application>
  <PresentationFormat>Широкоэкранный</PresentationFormat>
  <Paragraphs>50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Цитаты</vt:lpstr>
      <vt:lpstr>Права споживачів, та як їх захистити</vt:lpstr>
      <vt:lpstr>Споживач</vt:lpstr>
      <vt:lpstr>Права споживача</vt:lpstr>
      <vt:lpstr>Право споживача повернути товар належної якості</vt:lpstr>
      <vt:lpstr>На що має право покупець у разі придбання товару неналежної якості?</vt:lpstr>
      <vt:lpstr>Як довго чекати на заміну товару?</vt:lpstr>
      <vt:lpstr>Куди звертатися, якщо продавець порушує права?</vt:lpstr>
      <vt:lpstr>Звернення до суду</vt:lpstr>
      <vt:lpstr>Дякую за увагу!!!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Права споживачів, та як їх захистити</dc:title>
  <dc:creator>User</dc:creator>
  <cp:lastModifiedBy>User</cp:lastModifiedBy>
  <cp:revision>4</cp:revision>
  <dcterms:created xsi:type="dcterms:W3CDTF">2021-05-05T20:55:38Z</dcterms:created>
  <dcterms:modified xsi:type="dcterms:W3CDTF">2021-05-05T21:31:35Z</dcterms:modified>
</cp:coreProperties>
</file>