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E092-BB05-4283-8DC5-8A4A4F1D6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2EEA0-A7CC-40BF-906D-9062128C0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5F4B-5D68-4763-B04B-FC4A7FF2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C647-D2D8-4CCC-AEEA-52B052AF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31B1-B978-46C9-A979-723CC4C7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759B-5C42-462C-8866-9CBFF287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9C93F-18D8-4555-B429-EBF5348C9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963F-9AA1-4B84-B0DB-22BC9647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2164-EA21-4BD5-AC19-1ADBAB9C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4852-C4A9-4654-8C78-DF275426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936C8-D83A-4F6F-A2A2-C4FCF0CA8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25953-B46E-4E87-A533-50E431B61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14F8-4F67-4C8B-8F7A-FCF9CF6D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E8CB-DB4D-443E-AA5A-966C19B5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6989-FAE3-4B7D-A67F-6F4A042A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1C87-10B4-4F62-A2C5-DC1E18A3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0187-8B00-4BBF-9AFB-4903DA93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11B4-B51E-48E2-A281-8620F859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7847-0165-47A7-A283-202030F0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247B-4158-4A7C-B552-7121A047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FC-0F72-49FC-8A6D-295E41C5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16E78-FD25-47BC-8739-D18DD6B72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70E1-97EF-4BB0-9D34-6BD44301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A163-C712-4A4E-9798-B1A476DB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9382-A31E-485C-9221-1EC5AAE3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0EB7-476B-4AFB-A9FA-86A6CE1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7373-3C1E-45C9-824D-87C6F5600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2439F-7676-4B6A-B00C-8B7BAD41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903C-A780-46FD-943C-589E1CF8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0E1D1-08DB-4CEC-912A-36911E25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85DA9-7564-4747-95AF-696F6C08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230-FC5A-4BF9-A4E2-29E93765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47EC2-D4EA-4DAD-ABBD-4CE5841C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9E631-DB05-4A8A-94FA-B10171B9A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DE7C3-BC84-4A69-A73E-10DE0DA28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74E15-7648-42E2-B9D5-E0E4CDD88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35FD2-F8A0-4FC4-BD15-95B31557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00AB8-6461-4714-85BD-EFAE98DB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E7FA0-9F39-43F6-AC1F-F7594EF4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11F2-3072-46E6-BC63-63469792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1CA23-DE30-40B6-81BF-79FF1702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7218E-4E1B-4FCD-949D-62D2237B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499D-3FA7-49D4-BAFF-0C4DF632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E0B2A-7916-4B6E-8AF9-1FB54A92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7EC2C-316D-4C1E-B600-7CA1EDB9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16DFD-4D60-4AA4-B064-96C2EE73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6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9C5-980A-44AA-8DED-5421DEB4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BA8D-C3BE-40EC-834B-92981E4A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BBCB0-1A04-4813-9BB2-E26F3E96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ECFEF-34D3-4402-B15D-B8C62A9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E4DCD-B3EC-4CB4-B8B3-807C4B5C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D91C0-305B-46FB-99B9-09AE9926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8F83-28D0-437B-8421-08A27E1D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37F84-5903-4F18-80C9-FA3A93279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C6B21-5966-4D2A-AE38-0CD3A039C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9A8BC-53A2-499D-8549-5CECCBC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509EC-FCBA-4B91-BDBA-A854B40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74D17-EC9D-4F13-B71E-41DE8937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D64C8-8637-40E2-83E2-E3B1F950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458-70BB-40E4-90D0-2CDC8C58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89AD0-114B-414F-BB13-97DE3C805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91D1-1566-4D33-A1C3-5317F4D29C8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6E5E-26A6-4AD5-ABD9-1FCC70DA4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B3FF-14B1-48B3-8F8D-62645F182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3F66-0988-4CB7-BC4D-8FF6B85C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84572E-D689-4044-8BC4-9E47CDC34BE2}"/>
              </a:ext>
            </a:extLst>
          </p:cNvPr>
          <p:cNvSpPr/>
          <p:nvPr/>
        </p:nvSpPr>
        <p:spPr>
          <a:xfrm>
            <a:off x="5373705" y="2594224"/>
            <a:ext cx="1444589" cy="13613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 </a:t>
            </a:r>
            <a:r>
              <a:rPr lang="en-US" dirty="0" err="1"/>
              <a:t>Fridman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A6518D-69C7-445A-8D6A-168FA55A1892}"/>
              </a:ext>
            </a:extLst>
          </p:cNvPr>
          <p:cNvSpPr/>
          <p:nvPr/>
        </p:nvSpPr>
        <p:spPr>
          <a:xfrm>
            <a:off x="4449779" y="892719"/>
            <a:ext cx="1484937" cy="10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Moscow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96093E-4DCC-4BB9-9AF3-56CC0147EC95}"/>
              </a:ext>
            </a:extLst>
          </p:cNvPr>
          <p:cNvCxnSpPr>
            <a:cxnSpLocks/>
            <a:stCxn id="4" idx="2"/>
            <a:endCxn id="15" idx="5"/>
          </p:cNvCxnSpPr>
          <p:nvPr/>
        </p:nvCxnSpPr>
        <p:spPr>
          <a:xfrm flipH="1" flipV="1">
            <a:off x="3886100" y="2815635"/>
            <a:ext cx="1487605" cy="45925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4808421-DF71-41BF-A40C-B939F9C70E41}"/>
              </a:ext>
            </a:extLst>
          </p:cNvPr>
          <p:cNvSpPr/>
          <p:nvPr/>
        </p:nvSpPr>
        <p:spPr>
          <a:xfrm>
            <a:off x="2718524" y="3705434"/>
            <a:ext cx="1484937" cy="10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Drexel University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EBD7EF-6104-4334-B7EA-7E745325A49D}"/>
              </a:ext>
            </a:extLst>
          </p:cNvPr>
          <p:cNvSpPr/>
          <p:nvPr/>
        </p:nvSpPr>
        <p:spPr>
          <a:xfrm>
            <a:off x="6638175" y="987617"/>
            <a:ext cx="1484937" cy="10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13027C-71A8-404D-A5D2-4BFC09AA96D5}"/>
              </a:ext>
            </a:extLst>
          </p:cNvPr>
          <p:cNvSpPr/>
          <p:nvPr/>
        </p:nvSpPr>
        <p:spPr>
          <a:xfrm>
            <a:off x="2618627" y="1944292"/>
            <a:ext cx="1484937" cy="10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Lex </a:t>
            </a:r>
            <a:r>
              <a:rPr lang="en-US" sz="1200" dirty="0" err="1"/>
              <a:t>Fridman</a:t>
            </a:r>
            <a:r>
              <a:rPr lang="en-US" sz="1200" dirty="0"/>
              <a:t> Podcast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F37CFE-8112-4C2B-A547-97B620D69E75}"/>
              </a:ext>
            </a:extLst>
          </p:cNvPr>
          <p:cNvSpPr/>
          <p:nvPr/>
        </p:nvSpPr>
        <p:spPr>
          <a:xfrm>
            <a:off x="7622301" y="2559217"/>
            <a:ext cx="1484937" cy="10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Autonomous Vehicles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8A4D11-F24A-482F-A278-355F63346FD7}"/>
              </a:ext>
            </a:extLst>
          </p:cNvPr>
          <p:cNvSpPr/>
          <p:nvPr/>
        </p:nvSpPr>
        <p:spPr>
          <a:xfrm>
            <a:off x="4449779" y="5021108"/>
            <a:ext cx="1484937" cy="10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Guitar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C6D911-A19F-49D4-89E1-44E08AA2F81A}"/>
              </a:ext>
            </a:extLst>
          </p:cNvPr>
          <p:cNvSpPr/>
          <p:nvPr/>
        </p:nvSpPr>
        <p:spPr>
          <a:xfrm>
            <a:off x="6323100" y="5021108"/>
            <a:ext cx="1484937" cy="10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Piano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2F87CA-DBF1-4EF6-90AE-506DDD7C62A4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5192248" y="3955550"/>
            <a:ext cx="903752" cy="106555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C411A1-A784-4732-9C84-E923B41B46FF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6096000" y="3955550"/>
            <a:ext cx="969569" cy="106555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CFE6179-AB11-4158-8179-EF58D6451C2A}"/>
              </a:ext>
            </a:extLst>
          </p:cNvPr>
          <p:cNvSpPr/>
          <p:nvPr/>
        </p:nvSpPr>
        <p:spPr>
          <a:xfrm>
            <a:off x="10031322" y="1437111"/>
            <a:ext cx="1265113" cy="11921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Joonbum</a:t>
            </a:r>
            <a:r>
              <a:rPr lang="en-US" sz="1400" dirty="0"/>
              <a:t> Lee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F6EC64-BB8A-4791-B631-15B672419129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6818294" y="3069638"/>
            <a:ext cx="804007" cy="20524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77A313-0CC6-4479-8F8C-74A813183771}"/>
              </a:ext>
            </a:extLst>
          </p:cNvPr>
          <p:cNvCxnSpPr>
            <a:cxnSpLocks/>
            <a:stCxn id="30" idx="3"/>
            <a:endCxn id="16" idx="7"/>
          </p:cNvCxnSpPr>
          <p:nvPr/>
        </p:nvCxnSpPr>
        <p:spPr>
          <a:xfrm flipH="1">
            <a:off x="8889774" y="2454713"/>
            <a:ext cx="1326820" cy="25400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A884E1B-63E4-44BB-82D6-B0963B62E00F}"/>
              </a:ext>
            </a:extLst>
          </p:cNvPr>
          <p:cNvSpPr/>
          <p:nvPr/>
        </p:nvSpPr>
        <p:spPr>
          <a:xfrm>
            <a:off x="7683377" y="3877492"/>
            <a:ext cx="1484937" cy="10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 gaze estimation without using eye movement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68C071-3BFF-42E4-B482-40771E45C9C4}"/>
              </a:ext>
            </a:extLst>
          </p:cNvPr>
          <p:cNvCxnSpPr>
            <a:cxnSpLocks/>
            <a:stCxn id="4" idx="5"/>
            <a:endCxn id="37" idx="2"/>
          </p:cNvCxnSpPr>
          <p:nvPr/>
        </p:nvCxnSpPr>
        <p:spPr>
          <a:xfrm>
            <a:off x="6606739" y="3756188"/>
            <a:ext cx="1076638" cy="6317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99E961-AEBA-440F-BE70-765991BF493A}"/>
              </a:ext>
            </a:extLst>
          </p:cNvPr>
          <p:cNvCxnSpPr>
            <a:cxnSpLocks/>
            <a:stCxn id="30" idx="4"/>
            <a:endCxn id="37" idx="6"/>
          </p:cNvCxnSpPr>
          <p:nvPr/>
        </p:nvCxnSpPr>
        <p:spPr>
          <a:xfrm flipH="1">
            <a:off x="9168314" y="2629306"/>
            <a:ext cx="1495565" cy="17586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9E8283-5809-4E78-B22F-0B7B39AC9355}"/>
              </a:ext>
            </a:extLst>
          </p:cNvPr>
          <p:cNvSpPr txBox="1"/>
          <p:nvPr/>
        </p:nvSpPr>
        <p:spPr>
          <a:xfrm rot="20719831">
            <a:off x="6771296" y="2869752"/>
            <a:ext cx="8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7F5488-3DBF-4CC5-8316-96F94D42E2BC}"/>
              </a:ext>
            </a:extLst>
          </p:cNvPr>
          <p:cNvSpPr txBox="1"/>
          <p:nvPr/>
        </p:nvSpPr>
        <p:spPr>
          <a:xfrm rot="20915532">
            <a:off x="9170598" y="2304699"/>
            <a:ext cx="8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6E0D39-F35E-4A98-9844-19C103EE416A}"/>
              </a:ext>
            </a:extLst>
          </p:cNvPr>
          <p:cNvSpPr txBox="1"/>
          <p:nvPr/>
        </p:nvSpPr>
        <p:spPr>
          <a:xfrm rot="18817350">
            <a:off x="9344027" y="3276016"/>
            <a:ext cx="95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co-authored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19FA42-C35C-45F6-80B3-7E22C28D9907}"/>
              </a:ext>
            </a:extLst>
          </p:cNvPr>
          <p:cNvSpPr txBox="1"/>
          <p:nvPr/>
        </p:nvSpPr>
        <p:spPr>
          <a:xfrm rot="1921351">
            <a:off x="6751195" y="3801326"/>
            <a:ext cx="95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co-authored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B63282-C5BA-475D-87F2-885CA1E3953A}"/>
              </a:ext>
            </a:extLst>
          </p:cNvPr>
          <p:cNvCxnSpPr>
            <a:cxnSpLocks/>
            <a:stCxn id="4" idx="7"/>
            <a:endCxn id="14" idx="4"/>
          </p:cNvCxnSpPr>
          <p:nvPr/>
        </p:nvCxnSpPr>
        <p:spPr>
          <a:xfrm flipV="1">
            <a:off x="6606739" y="2008459"/>
            <a:ext cx="773905" cy="7851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191C6F-9DEF-4AD0-8204-EF158A2F9EB9}"/>
              </a:ext>
            </a:extLst>
          </p:cNvPr>
          <p:cNvSpPr txBox="1"/>
          <p:nvPr/>
        </p:nvSpPr>
        <p:spPr>
          <a:xfrm rot="18867704">
            <a:off x="6384330" y="2222196"/>
            <a:ext cx="869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teaches_at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8B455C-A4A1-4D5B-B5F6-3D3655AB0390}"/>
              </a:ext>
            </a:extLst>
          </p:cNvPr>
          <p:cNvCxnSpPr>
            <a:cxnSpLocks/>
            <a:stCxn id="30" idx="2"/>
            <a:endCxn id="14" idx="6"/>
          </p:cNvCxnSpPr>
          <p:nvPr/>
        </p:nvCxnSpPr>
        <p:spPr>
          <a:xfrm flipH="1" flipV="1">
            <a:off x="8123112" y="1498038"/>
            <a:ext cx="1908210" cy="53517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4BFD0F4-BBA9-440D-AD6B-A5ECA4729931}"/>
              </a:ext>
            </a:extLst>
          </p:cNvPr>
          <p:cNvSpPr txBox="1"/>
          <p:nvPr/>
        </p:nvSpPr>
        <p:spPr>
          <a:xfrm rot="1139728">
            <a:off x="8708134" y="1496422"/>
            <a:ext cx="85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worked_at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0E84B3-68FA-4FBD-B7D2-EC70A5673076}"/>
              </a:ext>
            </a:extLst>
          </p:cNvPr>
          <p:cNvCxnSpPr>
            <a:cxnSpLocks/>
          </p:cNvCxnSpPr>
          <p:nvPr/>
        </p:nvCxnSpPr>
        <p:spPr>
          <a:xfrm flipH="1" flipV="1">
            <a:off x="5175821" y="1913561"/>
            <a:ext cx="393012" cy="8800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98149C4-B366-4BA7-AAB8-475F893A321D}"/>
              </a:ext>
            </a:extLst>
          </p:cNvPr>
          <p:cNvSpPr txBox="1"/>
          <p:nvPr/>
        </p:nvSpPr>
        <p:spPr>
          <a:xfrm rot="3935243">
            <a:off x="5200859" y="2177699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born_in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959B42-BC0C-4180-AF68-25AEDC760C3C}"/>
              </a:ext>
            </a:extLst>
          </p:cNvPr>
          <p:cNvSpPr txBox="1"/>
          <p:nvPr/>
        </p:nvSpPr>
        <p:spPr>
          <a:xfrm rot="824159">
            <a:off x="4445641" y="2787938"/>
            <a:ext cx="517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hosts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8CFFB6-C8D3-48A9-97A1-E8540554D0E8}"/>
              </a:ext>
            </a:extLst>
          </p:cNvPr>
          <p:cNvCxnSpPr>
            <a:cxnSpLocks/>
            <a:stCxn id="4" idx="3"/>
            <a:endCxn id="13" idx="6"/>
          </p:cNvCxnSpPr>
          <p:nvPr/>
        </p:nvCxnSpPr>
        <p:spPr>
          <a:xfrm flipH="1">
            <a:off x="4203461" y="3756188"/>
            <a:ext cx="1381799" cy="45966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8407A25-2DDD-4CFE-8153-B94CFF459348}"/>
              </a:ext>
            </a:extLst>
          </p:cNvPr>
          <p:cNvSpPr txBox="1"/>
          <p:nvPr/>
        </p:nvSpPr>
        <p:spPr>
          <a:xfrm rot="20411486">
            <a:off x="4402591" y="3667588"/>
            <a:ext cx="84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studied_at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BE9660-BFD3-402E-80F2-4E279348B425}"/>
              </a:ext>
            </a:extLst>
          </p:cNvPr>
          <p:cNvSpPr txBox="1"/>
          <p:nvPr/>
        </p:nvSpPr>
        <p:spPr>
          <a:xfrm rot="18853174">
            <a:off x="5237897" y="4248090"/>
            <a:ext cx="4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345058-4430-4F45-9920-A7B4A411E7F1}"/>
              </a:ext>
            </a:extLst>
          </p:cNvPr>
          <p:cNvSpPr txBox="1"/>
          <p:nvPr/>
        </p:nvSpPr>
        <p:spPr>
          <a:xfrm rot="2906292">
            <a:off x="6481065" y="4261064"/>
            <a:ext cx="4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4E6CF18-404E-4070-BAE0-8F7A721C980D}"/>
              </a:ext>
            </a:extLst>
          </p:cNvPr>
          <p:cNvSpPr/>
          <p:nvPr/>
        </p:nvSpPr>
        <p:spPr>
          <a:xfrm>
            <a:off x="973593" y="1121579"/>
            <a:ext cx="840422" cy="7919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Elon Musk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9D8AE44-B59A-4CDB-B331-B0E10BB84DF7}"/>
              </a:ext>
            </a:extLst>
          </p:cNvPr>
          <p:cNvSpPr/>
          <p:nvPr/>
        </p:nvSpPr>
        <p:spPr>
          <a:xfrm>
            <a:off x="1878102" y="496728"/>
            <a:ext cx="840422" cy="7919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Jim Keller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820434-B53E-45EA-B68F-0093E49DFCD6}"/>
              </a:ext>
            </a:extLst>
          </p:cNvPr>
          <p:cNvSpPr/>
          <p:nvPr/>
        </p:nvSpPr>
        <p:spPr>
          <a:xfrm>
            <a:off x="740299" y="2182268"/>
            <a:ext cx="840422" cy="7919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Daphne Koller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C68BF8-01AE-4A38-BC99-0B8FA30D1FF9}"/>
              </a:ext>
            </a:extLst>
          </p:cNvPr>
          <p:cNvCxnSpPr>
            <a:cxnSpLocks/>
            <a:stCxn id="87" idx="6"/>
            <a:endCxn id="15" idx="1"/>
          </p:cNvCxnSpPr>
          <p:nvPr/>
        </p:nvCxnSpPr>
        <p:spPr>
          <a:xfrm flipV="1">
            <a:off x="1580721" y="2093791"/>
            <a:ext cx="1255370" cy="48446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DCAB9BE-C947-4A6F-B823-1361C7685912}"/>
              </a:ext>
            </a:extLst>
          </p:cNvPr>
          <p:cNvSpPr txBox="1"/>
          <p:nvPr/>
        </p:nvSpPr>
        <p:spPr>
          <a:xfrm rot="20450496">
            <a:off x="1513937" y="2120491"/>
            <a:ext cx="1016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appeared_on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901B14-07EF-43D6-BDC8-9F33EEFE905E}"/>
              </a:ext>
            </a:extLst>
          </p:cNvPr>
          <p:cNvCxnSpPr>
            <a:cxnSpLocks/>
            <a:stCxn id="84" idx="5"/>
            <a:endCxn id="15" idx="1"/>
          </p:cNvCxnSpPr>
          <p:nvPr/>
        </p:nvCxnSpPr>
        <p:spPr>
          <a:xfrm>
            <a:off x="1690938" y="1797578"/>
            <a:ext cx="1145153" cy="29621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BE42B72-7EFB-41CE-B060-F435613C695C}"/>
              </a:ext>
            </a:extLst>
          </p:cNvPr>
          <p:cNvCxnSpPr>
            <a:cxnSpLocks/>
            <a:stCxn id="85" idx="5"/>
            <a:endCxn id="15" idx="1"/>
          </p:cNvCxnSpPr>
          <p:nvPr/>
        </p:nvCxnSpPr>
        <p:spPr>
          <a:xfrm>
            <a:off x="2595447" y="1172727"/>
            <a:ext cx="240644" cy="92106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91D7F6B-243B-4835-8C99-3E46BB7AD639}"/>
              </a:ext>
            </a:extLst>
          </p:cNvPr>
          <p:cNvSpPr txBox="1"/>
          <p:nvPr/>
        </p:nvSpPr>
        <p:spPr>
          <a:xfrm rot="944306">
            <a:off x="1777623" y="1653017"/>
            <a:ext cx="1016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appeared_on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952EC0-3389-4602-BE30-BDC61E327948}"/>
              </a:ext>
            </a:extLst>
          </p:cNvPr>
          <p:cNvSpPr txBox="1"/>
          <p:nvPr/>
        </p:nvSpPr>
        <p:spPr>
          <a:xfrm rot="4513994">
            <a:off x="2359857" y="1439864"/>
            <a:ext cx="1016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appeared_on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81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Prescott</dc:creator>
  <cp:lastModifiedBy>Benjamin Prescott</cp:lastModifiedBy>
  <cp:revision>5</cp:revision>
  <dcterms:created xsi:type="dcterms:W3CDTF">2021-06-26T00:46:41Z</dcterms:created>
  <dcterms:modified xsi:type="dcterms:W3CDTF">2021-06-26T01:25:31Z</dcterms:modified>
</cp:coreProperties>
</file>