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83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Prescott" userId="ed5ceca2-7b73-43ee-b1d3-4f428eb116a7" providerId="ADAL" clId="{C81830EA-70EC-4740-AE23-BEC60350AC59}"/>
    <pc:docChg chg="modSld">
      <pc:chgData name="Ben Prescott" userId="ed5ceca2-7b73-43ee-b1d3-4f428eb116a7" providerId="ADAL" clId="{C81830EA-70EC-4740-AE23-BEC60350AC59}" dt="2021-06-05T01:06:48.908" v="0" actId="1076"/>
      <pc:docMkLst>
        <pc:docMk/>
      </pc:docMkLst>
      <pc:sldChg chg="modSp mod">
        <pc:chgData name="Ben Prescott" userId="ed5ceca2-7b73-43ee-b1d3-4f428eb116a7" providerId="ADAL" clId="{C81830EA-70EC-4740-AE23-BEC60350AC59}" dt="2021-06-05T01:06:48.908" v="0" actId="1076"/>
        <pc:sldMkLst>
          <pc:docMk/>
          <pc:sldMk cId="0" sldId="268"/>
        </pc:sldMkLst>
        <pc:picChg chg="mod">
          <ac:chgData name="Ben Prescott" userId="ed5ceca2-7b73-43ee-b1d3-4f428eb116a7" providerId="ADAL" clId="{C81830EA-70EC-4740-AE23-BEC60350AC59}" dt="2021-06-05T01:06:48.908" v="0" actId="1076"/>
          <ac:picMkLst>
            <pc:docMk/>
            <pc:sldMk cId="0" sldId="268"/>
            <ac:picMk id="37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6b0821b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6b0821b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(8,9)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6b0821b3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6b0821b3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(9,10)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6b0821b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6b0821b3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- (10,11) minute mark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6b0821b3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6b0821b3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Parviz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6b0821b3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6b0821b3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Parviz - 13 minute mark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6b0821b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6b0821b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b1202d4f4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b1202d4f4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6b0821b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6b0821b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Kasia - 3 minute mark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b1202d4f4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b1202d4f4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b1202d4f4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b1202d4f4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b1202d4f4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b1202d4f4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- 6 minute mark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6b0821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6b0821b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(6,7) - “As mentioned before, our AI app will use medical information to predict which relevant questions a doctor would ask. This requires pulling medical information from resources like ###. We will train the AI with ###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6b0821b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6b0821b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(7,8) - Risks to our project are thus follows: 1) AI-powered medical diagnosis is still a new and unproven technology. IBM’s Deep Watson promised to make this a reality, but so far our research has shown it has fallen short. 2) ### 3) ###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MyDoctor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1" y="2945525"/>
            <a:ext cx="47274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AI-Powered Telehealth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824001" y="3633725"/>
            <a:ext cx="47274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HCT1: Parviz Ali, Ben Prescott, Kasia Kostyuk, Sean Yuan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body" idx="1"/>
          </p:nvPr>
        </p:nvSpPr>
        <p:spPr>
          <a:xfrm>
            <a:off x="1303800" y="1679975"/>
            <a:ext cx="7030500" cy="2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AI Cloud Platform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storage, machine learning, classification algorithms, NLP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Partnerships with medical experts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Northwestern medicine, Stanford Medicine, and Mayo Clinic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Adoption for pilot testing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the right clinic who is willing to help us test MyDoctor 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173025" y="1605900"/>
            <a:ext cx="2545800" cy="193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AI Cloud Platform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Storage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NLP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Machine Learning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Classification</a:t>
            </a:r>
            <a:endParaRPr sz="1300"/>
          </a:p>
        </p:txBody>
      </p:sp>
      <p:sp>
        <p:nvSpPr>
          <p:cNvPr id="358" name="Google Shape;358;p23"/>
          <p:cNvSpPr/>
          <p:nvPr/>
        </p:nvSpPr>
        <p:spPr>
          <a:xfrm>
            <a:off x="3299100" y="1605900"/>
            <a:ext cx="2545800" cy="1931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Cloud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Storage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Unstructured, semi-structured data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Patient medical history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Apache suite of tools</a:t>
            </a:r>
            <a:endParaRPr sz="1300"/>
          </a:p>
        </p:txBody>
      </p:sp>
      <p:sp>
        <p:nvSpPr>
          <p:cNvPr id="359" name="Google Shape;359;p23"/>
          <p:cNvSpPr/>
          <p:nvPr/>
        </p:nvSpPr>
        <p:spPr>
          <a:xfrm>
            <a:off x="6425175" y="1605900"/>
            <a:ext cx="2545800" cy="19317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Prediction and Classification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CNN models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 Forest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and Project Management</a:t>
            </a:r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- 1 year for research and prototyping, developing over a 12 week agile cycle. Pilot after 1 year.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Management style: Agile/Waterfall hybrid, using Monday to manage project.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Mining: CRISP-DM Approach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446111"/>
            <a:ext cx="8839204" cy="425127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5"/>
          <p:cNvSpPr txBox="1"/>
          <p:nvPr/>
        </p:nvSpPr>
        <p:spPr>
          <a:xfrm>
            <a:off x="1339525" y="96200"/>
            <a:ext cx="660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Project Management Plan Timeline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5193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6"/>
          <p:cNvSpPr txBox="1"/>
          <p:nvPr/>
        </p:nvSpPr>
        <p:spPr>
          <a:xfrm>
            <a:off x="1346925" y="88800"/>
            <a:ext cx="31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Project Management Plan Details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450" y="936475"/>
            <a:ext cx="1039100" cy="10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600" y="850600"/>
            <a:ext cx="1429000" cy="1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586650" y="3433950"/>
            <a:ext cx="79707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Currently, patients have to spend a fair amount of time securing an appoint and visiting the clinic.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Medical assistants and doctors spend a lot of time acquiring routine and basic information from the patient.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Much of this can be done remotely, saving time for everyone.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6125" y="932900"/>
            <a:ext cx="1039100" cy="117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14"/>
          <p:cNvGrpSpPr/>
          <p:nvPr/>
        </p:nvGrpSpPr>
        <p:grpSpPr>
          <a:xfrm>
            <a:off x="947300" y="2203775"/>
            <a:ext cx="7661900" cy="1139700"/>
            <a:chOff x="947300" y="1746575"/>
            <a:chExt cx="7661900" cy="1139700"/>
          </a:xfrm>
        </p:grpSpPr>
        <p:sp>
          <p:nvSpPr>
            <p:cNvPr id="289" name="Google Shape;289;p14"/>
            <p:cNvSpPr/>
            <p:nvPr/>
          </p:nvSpPr>
          <p:spPr>
            <a:xfrm>
              <a:off x="947300" y="1746575"/>
              <a:ext cx="1960500" cy="910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4 days to schedule an appointment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18 minutes in waiting room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10 minutes filling out paperwork</a:t>
              </a:r>
              <a:endParaRPr sz="90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477900" y="1746575"/>
              <a:ext cx="2188200" cy="1139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15 minutes asking questions and taking measurements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Questions: symptoms, diet, exercise, family history, allergies, medications.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All of which could be answered remotely</a:t>
              </a:r>
              <a:endParaRPr sz="900"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6421000" y="1746575"/>
              <a:ext cx="2188200" cy="1095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5 minutes asking similar questions from the medical assistant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They provide a prescription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You’re done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Doctor goes to fill out paperwork</a:t>
              </a:r>
              <a:endParaRPr sz="900"/>
            </a:p>
          </p:txBody>
        </p:sp>
      </p:grp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199100" y="268425"/>
            <a:ext cx="70305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MyDoctor</a:t>
            </a:r>
            <a:endParaRPr/>
          </a:p>
        </p:txBody>
      </p:sp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3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MyDoctor, an Artificial Intelligence-powered Telehealth application which aims to provide faster and more efficient patient care by reducing patient waiting times and time spent in the clinic.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Patients will be able to log in to the MyDoctor mobile or desktop application, create a case, describe their symptoms to an AI chatbot, answer the AI’s questions, and provide pictures or videos to the doctor.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application will then generate a symptoms report, collect the patient’s inputted information, and send the information to the nearest provider in the patient’s network.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/>
        </p:nvSpPr>
        <p:spPr>
          <a:xfrm>
            <a:off x="586650" y="3581975"/>
            <a:ext cx="79707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Doctors can sooner and more quickly act on this symptoms report by remotely prescribing drugs, recommending treatment, recommending a specialist or test, or recommend the patient come in.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 moving the initial consultation to telehealth, patients can reduce or remove time spent in the clinic, and doctors can more quickly recommend treatment for simple cases.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04" name="Google Shape;304;p16"/>
          <p:cNvGrpSpPr/>
          <p:nvPr/>
        </p:nvGrpSpPr>
        <p:grpSpPr>
          <a:xfrm>
            <a:off x="947300" y="1898975"/>
            <a:ext cx="7661900" cy="1317600"/>
            <a:chOff x="947300" y="1898975"/>
            <a:chExt cx="7661900" cy="1317600"/>
          </a:xfrm>
        </p:grpSpPr>
        <p:sp>
          <p:nvSpPr>
            <p:cNvPr id="305" name="Google Shape;305;p16"/>
            <p:cNvSpPr/>
            <p:nvPr/>
          </p:nvSpPr>
          <p:spPr>
            <a:xfrm>
              <a:off x="947300" y="1898975"/>
              <a:ext cx="1960500" cy="1317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Patient opens the app as soon as they experience symptoms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Patient only has to enter routine medical information once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Spends 5-15 minutes talking with MyDoctor AI to describe symptoms</a:t>
              </a:r>
              <a:endParaRPr sz="900"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477900" y="1898975"/>
              <a:ext cx="2188200" cy="1314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MyDoctor AI uses ML algorithms to turn patient’s speech info a simple, distilled symptoms report for the doctor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The AI knows to ask relevant questions that a medical assistant or doctor would ask</a:t>
              </a:r>
              <a:endParaRPr sz="900"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6421000" y="1898975"/>
              <a:ext cx="2188200" cy="1314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Doctor spends 10-15 minutes reviewing the distilled report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Doctor takes remote action, such as scheduling tests or writing prescriptions</a:t>
              </a:r>
              <a:endParaRPr sz="900"/>
            </a:p>
            <a:p>
              <a:pPr marL="57150" lvl="0" indent="-114300" algn="l" rtl="0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Paperwork is streamlined as patient’s information is already sent over via API</a:t>
              </a:r>
              <a:endParaRPr sz="900"/>
            </a:p>
          </p:txBody>
        </p:sp>
      </p:grpSp>
      <p:grpSp>
        <p:nvGrpSpPr>
          <p:cNvPr id="308" name="Google Shape;308;p16"/>
          <p:cNvGrpSpPr/>
          <p:nvPr/>
        </p:nvGrpSpPr>
        <p:grpSpPr>
          <a:xfrm>
            <a:off x="1388325" y="676425"/>
            <a:ext cx="7023775" cy="1270050"/>
            <a:chOff x="1388325" y="447825"/>
            <a:chExt cx="7023775" cy="1270050"/>
          </a:xfrm>
        </p:grpSpPr>
        <p:grpSp>
          <p:nvGrpSpPr>
            <p:cNvPr id="309" name="Google Shape;309;p16"/>
            <p:cNvGrpSpPr/>
            <p:nvPr/>
          </p:nvGrpSpPr>
          <p:grpSpPr>
            <a:xfrm>
              <a:off x="1388325" y="447825"/>
              <a:ext cx="7023775" cy="1177675"/>
              <a:chOff x="1388325" y="447825"/>
              <a:chExt cx="7023775" cy="1177675"/>
            </a:xfrm>
          </p:grpSpPr>
          <p:pic>
            <p:nvPicPr>
              <p:cNvPr id="310" name="Google Shape;310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64827" y="447825"/>
                <a:ext cx="1300547" cy="110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Google Shape;311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88325" y="500800"/>
                <a:ext cx="994700" cy="1124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Google Shape;312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591750" y="512141"/>
                <a:ext cx="1960499" cy="11020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024500" y="620080"/>
                <a:ext cx="387600" cy="5078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4" name="Google Shape;314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80475" y="1233375"/>
              <a:ext cx="387600" cy="484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16"/>
          <p:cNvSpPr txBox="1">
            <a:spLocks noGrp="1"/>
          </p:cNvSpPr>
          <p:nvPr>
            <p:ph type="title"/>
          </p:nvPr>
        </p:nvSpPr>
        <p:spPr>
          <a:xfrm>
            <a:off x="1148400" y="132350"/>
            <a:ext cx="70305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MyDoctor AI Telehealth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successful development of MyDoctor will require strategic partnerships with healthcare organizations, such as Northwestern Medicine and Mayo Clinic.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will allow us to leverage real-world data and scenarios to develop the application, while leveraging our partners for testing the application and providing patient and doctor feedback.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provides our development teams with an interface into medical centers, while being able to leverage an agile project management approach with the organization points of contact, providing a consistent feedback loop between developers and healthcare professionals. </a:t>
            </a:r>
            <a:endParaRPr/>
          </a:p>
        </p:txBody>
      </p:sp>
      <p:sp>
        <p:nvSpPr>
          <p:cNvPr id="321" name="Google Shape;32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MyDoctor’s Expected Benefits</a:t>
            </a:r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MyDoctor’s primary goal is to leverage advancements in technology to reduce the waiting times for patients to be connected with a primary care doctor.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goal comes with auxiliary benefits like: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Increased convenience for the patients.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AI-driven information to support a doctor’s diagnosis.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Increased cost savings for both patients and clinics.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Increased efficiency of doctors and allow them to provide care to more patients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MyDoctor’s Success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body" idx="1"/>
          </p:nvPr>
        </p:nvSpPr>
        <p:spPr>
          <a:xfrm>
            <a:off x="1303800" y="1358350"/>
            <a:ext cx="7030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initially collect metrics similar to other mobile applications, such as: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users/downloads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Daily active users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of returning users over the course of a month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 data will be collected to determine product launch success, such as: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of patients who resolve their case completely through the app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savings for doctors and medical assistants who ask patients basic medical questions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patients seen by doctors enrolled in MyDoctor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 and doctor satisfaction survey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Strategy</a:t>
            </a:r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body" idx="1"/>
          </p:nvPr>
        </p:nvSpPr>
        <p:spPr>
          <a:xfrm>
            <a:off x="1303800" y="1465350"/>
            <a:ext cx="7030500" cy="30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Medical information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Common symptoms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NIH Unified Medical Language System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Web MD Symptom Checker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NIH ICD 10 (International Classification of Diseases)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Diagnostic assistance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Partnerships with Northwestern Medicine, Stanford Medicine, and Mayo Clinic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data for AI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Audio samples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Google’s NLP Machine Learning Cloud Platform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Speech-to-text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information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Patient-submitted medical history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Clinic and insurance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body" idx="1"/>
          </p:nvPr>
        </p:nvSpPr>
        <p:spPr>
          <a:xfrm>
            <a:off x="1303800" y="1406125"/>
            <a:ext cx="70305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AI-powered technology for medical diagnosis is still new and unproven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Library of medical information is not easily structured for machine learning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 projects using ML for image recognition and diagnosis has been very specialized (Google Health Retinopathy)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Strategies to mitigate risk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Simplify functionality</a:t>
            </a:r>
            <a:r>
              <a:rPr lang="en"/>
              <a:t> - focus on classification of symptoms and distilling information for the doctor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Focus on patient-doctor communication</a:t>
            </a:r>
            <a:r>
              <a:rPr lang="en"/>
              <a:t> - AI chatbot serves to streamline the doctor-patient interaction, not replace 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Work closely with medical partners</a:t>
            </a:r>
            <a:r>
              <a:rPr lang="en"/>
              <a:t> - create strong bonds with academic and industry experts to push the envelope on medical 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On-screen Show (16:9)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Maven Pro</vt:lpstr>
      <vt:lpstr>Arial</vt:lpstr>
      <vt:lpstr>Nunito</vt:lpstr>
      <vt:lpstr>Momentum</vt:lpstr>
      <vt:lpstr>MyDoctor </vt:lpstr>
      <vt:lpstr>The Business Problem</vt:lpstr>
      <vt:lpstr>Introducing MyDoctor</vt:lpstr>
      <vt:lpstr>MyDoctor AI Telehealth Solution</vt:lpstr>
      <vt:lpstr>Development Approach</vt:lpstr>
      <vt:lpstr>MyDoctor’s Expected Benefits</vt:lpstr>
      <vt:lpstr>Measuring MyDoctor’s Success</vt:lpstr>
      <vt:lpstr>Data Acquisition Strategy</vt:lpstr>
      <vt:lpstr>Risks</vt:lpstr>
      <vt:lpstr>Dependencies</vt:lpstr>
      <vt:lpstr>Technology</vt:lpstr>
      <vt:lpstr>Timing and Project Management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MyDoctor </dc:title>
  <dc:creator>Ben Prescott</dc:creator>
  <cp:lastModifiedBy>Benjamin Prescott</cp:lastModifiedBy>
  <cp:revision>1</cp:revision>
  <dcterms:modified xsi:type="dcterms:W3CDTF">2021-06-05T01:07:22Z</dcterms:modified>
</cp:coreProperties>
</file>