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E378F-DF86-49EC-A1A8-29C081ED8A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B127F5-A554-4A80-A23D-5951F35C6E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CA8EFE-AE67-4BBB-B2F6-95B76EBF63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5A735-DEC2-45AC-A474-8DA42B030D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0B1703-6EA1-47BF-8C02-2DA39A9936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F36B3A-3A88-4624-8E46-455CE37E5A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A5CB36-4CE0-4C4F-92FD-72298E1273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2139743-EDDF-49A6-B618-224DC242DC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1D98DC-E45D-454A-97ED-A50A299BA6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2D6AB9-2F03-4475-9BCB-2720E3ED56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4C034F-1666-4F68-8674-DA39F91BAA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BDB378-F6A3-4BBB-BB1B-51781564D9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4E5CBD-301B-4E80-8042-248C4AA7DD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9ED19C-35EA-4D4A-8D8D-D665C4ECBC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8C66B5-256F-462A-A685-3CF2E3BFA0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C10E2F-DDAD-4595-8F25-AF508FA278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EE0270-960D-47EC-BA5F-2E410D7CCF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59F588C-D1ED-4F4B-B216-6D425405FE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10E56B-B9D1-41B6-895B-C14A6CFD2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76DC45-1FC5-4235-880D-A4785B362D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86E39F9-C3DA-4F8E-8F5B-BC8E24623F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D75DA0-19D8-4871-A4D1-BD64E89603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32D74B-C62F-487F-8D3E-C28FC3A933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5D138A-4448-45BA-A089-FE1B1FF11E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F6C814-8FAC-4702-A78D-CBDF0EFC9E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37181DA-7243-480D-9EB6-B842B1D84D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17D8BA-744B-4B42-9ED8-AB8A5E54D9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5D72BAE-6055-4A40-8E3B-CB67ED6AD0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324FF22-C548-4223-8371-CAB88A3811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3155AE-D055-44C6-B5FD-1EF9B6D3A2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B006B9-B924-4AAE-8A7F-2CCB4D7CDA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F2BCAD-F60D-4AB7-9120-5AB50208F6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D17992-D434-4E49-B31B-EDF3B662E6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34B57-3DE5-4359-A60E-8FACBA6C81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D6B2CA-7B5B-40DD-BD37-FF8B124E5F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2C95CA-68CA-48CC-88C5-FB84345FBA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166E76-712C-4BD2-9D5B-22AB253878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7AD6A7-D650-4B2A-9AA8-5E1364C297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45C85C-2889-4794-B6E7-68EF008271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392701-641B-40DF-958B-564BD78F87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6C2A8F-AD3F-4062-9765-A5BADAE2B3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8CB6948-8C7C-4A9F-9D90-571D03B653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CA5BF6B-E15F-4D52-A6EA-BEC2469502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C9C3F5-A412-4C5B-9C9C-9BFA879D02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F62BCB-F9B4-4BF0-8211-AB907814F7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452088-B8FF-4CB7-9883-AB2B75A32E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E14115-0A69-41D5-BCE3-6A12B07E3F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EBBA8B-1BDF-472F-B311-B094BFB001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684AF3DD-08F9-4FE4-AF81-DE2DB30BB60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6300447B-3A7C-4F96-A64E-B1C170BE194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551EF0A7-6886-4A43-A42F-4D0CE652EF1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FC594F5D-E2C1-4141-9515-582F35D6EBFF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anaconda.com/" TargetMode="External"/><Relationship Id="rId2" Type="http://schemas.openxmlformats.org/officeDocument/2006/relationships/hyperlink" Target="https://www.anaconda.com/download" TargetMode="External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colab.research.google.com/" TargetMode="External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jetbrains.com/pycharm/" TargetMode="External"/><Relationship Id="rId3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Setup Python Environment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601200" y="13716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ECO 5360 – Strategic Insights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David Guo, PhD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ECON 5360 - Strategic Insights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5E87F7D-9A9E-4820-A9E6-2E187E50DD21}" type="datetime1">
              <a:rPr lang="en-US"/>
              <a:t>08/23/23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Local Environment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372600" y="11034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hlinkClick r:id="rId1"/>
              </a:rPr>
              <a:t>Anaconda</a:t>
            </a:r>
            <a:r>
              <a:rPr b="0" lang="en-US" sz="2400" spc="-1" strike="noStrike">
                <a:latin typeface="Arial"/>
              </a:rPr>
              <a:t>, an across platform IDE environment 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Download an free distribution – windows, OS, or Linux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hlinkClick r:id="rId2"/>
              </a:rPr>
              <a:t>https://www.anaconda.com/download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Terminal – useful command line interface (CLI)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Import/Export Jupyter notebook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ECON 5360 - Strategic Insights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053B98F-0599-46C3-9BC8-AA8BC8FF9CAB}" type="datetime1">
              <a:rPr lang="en-US"/>
              <a:t>08/23/23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  <a:hlinkClick r:id="rId1"/>
              </a:rPr>
              <a:t>Google Colab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12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Free cloud-based Python environment w/ GPU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ECON 5360 - Strategic Insights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fld id="{B4EF7F15-401B-4208-B4CE-A3890F21A4A3}" type="datetime1">
              <a:rPr lang="en-US"/>
              <a:t>08/23/23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Other Options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3726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hlinkClick r:id="rId1"/>
              </a:rPr>
              <a:t>VS code</a:t>
            </a:r>
            <a:r>
              <a:rPr b="0" lang="en-US" sz="2400" spc="-1" strike="noStrike">
                <a:latin typeface="Arial"/>
              </a:rPr>
              <a:t> - with Microsoft python extension for large project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hlinkClick r:id="rId2"/>
              </a:rPr>
              <a:t>PyCharm</a:t>
            </a:r>
            <a:r>
              <a:rPr b="0" lang="en-US" sz="2400" spc="-1" strike="noStrike">
                <a:latin typeface="Arial"/>
              </a:rPr>
              <a:t> – standalone or integrated copy in Anaconda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ECON 5360 - Strategic Insights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9683BDD1-54D9-45FB-BB29-5290CC250D59}" type="datetime1">
              <a:rPr lang="en-US"/>
              <a:t>08/23/23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1200" y="18288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Let us do it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ECON 5360 - Strategic Insights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42DB01DC-412D-4C60-A233-823BF3576F55}" type="datetime1">
              <a:rPr lang="en-US"/>
              <a:t>08/23/23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2023-08-23T09:42:10Z</dcterms:created>
  <dc:creator/>
  <dc:description/>
  <dc:language>en-US</dc:language>
  <cp:lastModifiedBy/>
  <dcterms:modified xsi:type="dcterms:W3CDTF">2023-08-23T10:24:27Z</dcterms:modified>
  <cp:revision>3</cp:revision>
  <dc:subject/>
  <dc:title>Forestbird</dc:title>
</cp:coreProperties>
</file>