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7" r:id="rId4"/>
  </p:sldMasterIdLst>
  <p:notesMasterIdLst>
    <p:notesMasterId r:id="rId17"/>
  </p:notesMasterIdLst>
  <p:sldIdLst>
    <p:sldId id="256" r:id="rId5"/>
    <p:sldId id="257" r:id="rId6"/>
    <p:sldId id="274" r:id="rId7"/>
    <p:sldId id="275" r:id="rId8"/>
    <p:sldId id="273" r:id="rId9"/>
    <p:sldId id="277" r:id="rId10"/>
    <p:sldId id="278" r:id="rId11"/>
    <p:sldId id="279" r:id="rId12"/>
    <p:sldId id="280" r:id="rId13"/>
    <p:sldId id="276" r:id="rId14"/>
    <p:sldId id="281" r:id="rId15"/>
    <p:sldId id="282" r:id="rId1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76" autoAdjust="0"/>
    <p:restoredTop sz="96327"/>
  </p:normalViewPr>
  <p:slideViewPr>
    <p:cSldViewPr snapToGrid="0" snapToObjects="1">
      <p:cViewPr varScale="1">
        <p:scale>
          <a:sx n="146" d="100"/>
          <a:sy n="146" d="100"/>
        </p:scale>
        <p:origin x="117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6" d="100"/>
          <a:sy n="136" d="100"/>
        </p:scale>
        <p:origin x="419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5D804-CED6-0949-BE6C-8D364F597F0B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2CB18-3CDA-9641-86CF-E84D6A984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98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0864" y="4875379"/>
            <a:ext cx="2057400" cy="118104"/>
          </a:xfrm>
        </p:spPr>
        <p:txBody>
          <a:bodyPr lIns="0" tIns="0" rIns="0" bIns="0" anchor="t" anchorCtr="0"/>
          <a:lstStyle>
            <a:lvl1pPr>
              <a:defRPr>
                <a:solidFill>
                  <a:schemeClr val="tx2"/>
                </a:solidFill>
                <a:latin typeface="Tisa Offc Serif Pro" panose="02010504030101020102" pitchFamily="2" charset="0"/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F3D18-678E-A693-7563-851F943B3A04}"/>
              </a:ext>
            </a:extLst>
          </p:cNvPr>
          <p:cNvSpPr>
            <a:spLocks noGrp="1" noChangeAspect="1"/>
          </p:cNvSpPr>
          <p:nvPr>
            <p:ph type="ftr" sz="quarter" idx="3"/>
          </p:nvPr>
        </p:nvSpPr>
        <p:spPr>
          <a:xfrm>
            <a:off x="390262" y="1213188"/>
            <a:ext cx="8119872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00" b="0">
                <a:solidFill>
                  <a:schemeClr val="tx2"/>
                </a:solidFill>
                <a:latin typeface="Tisa Offc Serif Pro" panose="02010504030101020102" pitchFamily="2" charset="0"/>
              </a:defRPr>
            </a:lvl1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  <p:pic>
        <p:nvPicPr>
          <p:cNvPr id="8" name="Picture 15">
            <a:extLst>
              <a:ext uri="{FF2B5EF4-FFF2-40B4-BE49-F238E27FC236}">
                <a16:creationId xmlns:a16="http://schemas.microsoft.com/office/drawing/2014/main" id="{386CE58C-66A4-B1EB-FDC5-54F3E5441E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72719" y="0"/>
            <a:ext cx="735545" cy="735545"/>
          </a:xfrm>
          <a:prstGeom prst="rect">
            <a:avLst/>
          </a:prstGeom>
        </p:spPr>
      </p:pic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5ACDA79-C666-8065-B24A-DE97364170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0263" y="4331798"/>
            <a:ext cx="8118003" cy="28048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Tisa Offc Serif Pro" panose="02010504030101020102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Month XX, 2022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78DDFF87-9228-00B3-E3EB-6FBD1104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61" y="1963934"/>
            <a:ext cx="8118003" cy="131048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>
                <a:solidFill>
                  <a:schemeClr val="accent6"/>
                </a:solidFill>
              </a:rPr>
              <a:t>Click to edit Master title style</a:t>
            </a:r>
            <a:endParaRPr lang="en-US" dirty="0">
              <a:solidFill>
                <a:schemeClr val="accent6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D41668A-81C7-9BF2-9EC1-6D7C31672DFA}"/>
              </a:ext>
            </a:extLst>
          </p:cNvPr>
          <p:cNvGrpSpPr/>
          <p:nvPr userDrawn="1"/>
        </p:nvGrpSpPr>
        <p:grpSpPr>
          <a:xfrm rot="16200000">
            <a:off x="506467" y="594478"/>
            <a:ext cx="335280" cy="567690"/>
            <a:chOff x="697976" y="480133"/>
            <a:chExt cx="335280" cy="567690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1A703ECD-8141-7279-5536-24C191D7CC9B}"/>
                </a:ext>
              </a:extLst>
            </p:cNvPr>
            <p:cNvSpPr/>
            <p:nvPr/>
          </p:nvSpPr>
          <p:spPr>
            <a:xfrm>
              <a:off x="784653" y="566811"/>
              <a:ext cx="161925" cy="161925"/>
            </a:xfrm>
            <a:custGeom>
              <a:avLst/>
              <a:gdLst>
                <a:gd name="connsiteX0" fmla="*/ 0 w 161925"/>
                <a:gd name="connsiteY0" fmla="*/ 0 h 161925"/>
                <a:gd name="connsiteX1" fmla="*/ 161925 w 161925"/>
                <a:gd name="connsiteY1" fmla="*/ 0 h 161925"/>
                <a:gd name="connsiteX2" fmla="*/ 161925 w 161925"/>
                <a:gd name="connsiteY2" fmla="*/ 161925 h 161925"/>
                <a:gd name="connsiteX3" fmla="*/ 0 w 16192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161925">
                  <a:moveTo>
                    <a:pt x="0" y="0"/>
                  </a:moveTo>
                  <a:lnTo>
                    <a:pt x="161925" y="0"/>
                  </a:lnTo>
                  <a:lnTo>
                    <a:pt x="161925" y="161925"/>
                  </a:lnTo>
                  <a:lnTo>
                    <a:pt x="0" y="161925"/>
                  </a:lnTo>
                  <a:close/>
                </a:path>
              </a:pathLst>
            </a:custGeom>
            <a:noFill/>
            <a:ln w="15604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18D9AECC-E13D-07AC-EA52-38C26808E887}"/>
                </a:ext>
              </a:extLst>
            </p:cNvPr>
            <p:cNvSpPr/>
            <p:nvPr/>
          </p:nvSpPr>
          <p:spPr>
            <a:xfrm>
              <a:off x="697976" y="480133"/>
              <a:ext cx="335280" cy="567690"/>
            </a:xfrm>
            <a:custGeom>
              <a:avLst/>
              <a:gdLst>
                <a:gd name="connsiteX0" fmla="*/ 335280 w 335280"/>
                <a:gd name="connsiteY0" fmla="*/ 338138 h 567690"/>
                <a:gd name="connsiteX1" fmla="*/ 335280 w 335280"/>
                <a:gd name="connsiteY1" fmla="*/ 0 h 567690"/>
                <a:gd name="connsiteX2" fmla="*/ 0 w 335280"/>
                <a:gd name="connsiteY2" fmla="*/ 0 h 567690"/>
                <a:gd name="connsiteX3" fmla="*/ 0 w 335280"/>
                <a:gd name="connsiteY3" fmla="*/ 338138 h 567690"/>
                <a:gd name="connsiteX4" fmla="*/ 167640 w 335280"/>
                <a:gd name="connsiteY4" fmla="*/ 567690 h 56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" h="567690">
                  <a:moveTo>
                    <a:pt x="335280" y="338138"/>
                  </a:moveTo>
                  <a:lnTo>
                    <a:pt x="335280" y="0"/>
                  </a:lnTo>
                  <a:lnTo>
                    <a:pt x="0" y="0"/>
                  </a:lnTo>
                  <a:lnTo>
                    <a:pt x="0" y="338138"/>
                  </a:lnTo>
                  <a:lnTo>
                    <a:pt x="167640" y="567690"/>
                  </a:lnTo>
                  <a:close/>
                </a:path>
              </a:pathLst>
            </a:custGeom>
            <a:noFill/>
            <a:ln w="15604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5A14752E-5A00-221F-756F-F421ABA61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192" y="3682657"/>
            <a:ext cx="8119872" cy="495309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300"/>
              </a:spcBef>
              <a:spcAft>
                <a:spcPts val="300"/>
              </a:spcAft>
              <a:buNone/>
              <a:defRPr sz="2400">
                <a:solidFill>
                  <a:schemeClr val="accent6"/>
                </a:solidFill>
                <a:latin typeface="Franklin Gothic Medium" panose="020B06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088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6520" y="4873752"/>
            <a:ext cx="2057400" cy="118872"/>
          </a:xfrm>
        </p:spPr>
        <p:txBody>
          <a:bodyPr lIns="0" tIns="0" rIns="0" bIns="0" anchor="t" anchorCtr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DEF82C8C-AB50-D14E-775F-62A22EE9D31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8072"/>
          </a:xfrm>
        </p:spPr>
        <p:txBody>
          <a:bodyPr lIns="0" tIns="0" rIns="0" bIns="0" anchor="ctr" anchorCtr="0"/>
          <a:lstStyle>
            <a:lvl1pPr marL="0" indent="0" algn="ctr">
              <a:buNone/>
              <a:defRPr>
                <a:solidFill>
                  <a:srgbClr val="63666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734B4D-0A8D-A35E-614B-5B3AAB3360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3192" y="1171164"/>
            <a:ext cx="4370832" cy="794064"/>
          </a:xfrm>
          <a:solidFill>
            <a:schemeClr val="accent6"/>
          </a:solidFill>
        </p:spPr>
        <p:txBody>
          <a:bodyPr tIns="91440" rIns="91440" bIns="91440" anchor="ctr" anchorCtr="0">
            <a:spAutoFit/>
          </a:bodyPr>
          <a:lstStyle>
            <a:lvl1pPr>
              <a:defRPr sz="4400">
                <a:latin typeface="Franklin Gothic Medium" panose="020B0603020102020204" pitchFamily="34" charset="0"/>
              </a:defRPr>
            </a:lvl1pPr>
          </a:lstStyle>
          <a:p>
            <a:pPr lvl="0"/>
            <a:r>
              <a:rPr lang="en-US" dirty="0"/>
              <a:t>Header Section</a:t>
            </a:r>
          </a:p>
        </p:txBody>
      </p:sp>
    </p:spTree>
    <p:extLst>
      <p:ext uri="{BB962C8B-B14F-4D97-AF65-F5344CB8AC3E}">
        <p14:creationId xmlns:p14="http://schemas.microsoft.com/office/powerpoint/2010/main" val="417304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683D4C-A0AD-3EEF-8BE0-C6B2C7F8F0B9}"/>
              </a:ext>
            </a:extLst>
          </p:cNvPr>
          <p:cNvSpPr/>
          <p:nvPr userDrawn="1"/>
        </p:nvSpPr>
        <p:spPr>
          <a:xfrm>
            <a:off x="-37706" y="4684326"/>
            <a:ext cx="9181706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274320"/>
            <a:ext cx="8357616" cy="39913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3000" b="1" i="0">
                <a:latin typeface="Franklin Gothic Demi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92" y="1314083"/>
            <a:ext cx="8357616" cy="2999651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  <a:lvl2pPr marL="342900" indent="-334963">
              <a:lnSpc>
                <a:spcPct val="100000"/>
              </a:lnSpc>
              <a:tabLst/>
              <a:defRPr/>
            </a:lvl2pPr>
            <a:lvl3pPr marL="574675" indent="-255588">
              <a:lnSpc>
                <a:spcPct val="100000"/>
              </a:lnSpc>
              <a:spcAft>
                <a:spcPts val="375"/>
              </a:spcAft>
              <a:tabLst/>
              <a:defRPr/>
            </a:lvl3pPr>
            <a:lvl4pPr marL="749300" indent="-177800">
              <a:lnSpc>
                <a:spcPct val="100000"/>
              </a:lnSpc>
              <a:tabLst/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9892" y="4782557"/>
            <a:ext cx="236889" cy="273844"/>
          </a:xfrm>
        </p:spPr>
        <p:txBody>
          <a:bodyPr/>
          <a:lstStyle>
            <a:lvl1pPr>
              <a:defRPr>
                <a:solidFill>
                  <a:srgbClr val="B2B4B2"/>
                </a:solidFill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07AF81B-336B-8FFA-3197-AEB55679B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99032" y="4736007"/>
            <a:ext cx="5805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bg2"/>
                </a:solidFill>
                <a:latin typeface="Tisa Offc Serif Pro" panose="02010504030101020102" pitchFamily="2" charset="0"/>
              </a:defRPr>
            </a:lvl1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  <p:pic>
        <p:nvPicPr>
          <p:cNvPr id="7" name="Picture 15">
            <a:extLst>
              <a:ext uri="{FF2B5EF4-FFF2-40B4-BE49-F238E27FC236}">
                <a16:creationId xmlns:a16="http://schemas.microsoft.com/office/drawing/2014/main" id="{7A25D5E9-9D4C-719B-2505-4141E4FB67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93192" y="4413817"/>
            <a:ext cx="737480" cy="73748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F2D7EB81-28F3-2786-8DB1-5946AC46B785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93192" y="740664"/>
            <a:ext cx="8357616" cy="310896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300"/>
              </a:spcBef>
              <a:spcAft>
                <a:spcPts val="300"/>
              </a:spcAft>
              <a:buNone/>
              <a:defRPr sz="2400" b="0" i="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182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683D4C-A0AD-3EEF-8BE0-C6B2C7F8F0B9}"/>
              </a:ext>
            </a:extLst>
          </p:cNvPr>
          <p:cNvSpPr/>
          <p:nvPr userDrawn="1"/>
        </p:nvSpPr>
        <p:spPr>
          <a:xfrm>
            <a:off x="-37706" y="4684326"/>
            <a:ext cx="9181706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273844"/>
            <a:ext cx="8357616" cy="39913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3000" b="1" i="0">
                <a:latin typeface="Franklin Gothic Demi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92" y="1314083"/>
            <a:ext cx="4178808" cy="2999651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  <a:lvl2pPr marL="342900" indent="-334963">
              <a:lnSpc>
                <a:spcPct val="100000"/>
              </a:lnSpc>
              <a:tabLst/>
              <a:defRPr/>
            </a:lvl2pPr>
            <a:lvl3pPr marL="574675" indent="-255588">
              <a:lnSpc>
                <a:spcPct val="100000"/>
              </a:lnSpc>
              <a:spcAft>
                <a:spcPts val="375"/>
              </a:spcAft>
              <a:tabLst/>
              <a:defRPr/>
            </a:lvl3pPr>
            <a:lvl4pPr marL="749300" indent="-177800">
              <a:lnSpc>
                <a:spcPct val="100000"/>
              </a:lnSpc>
              <a:tabLst/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9892" y="4782557"/>
            <a:ext cx="236889" cy="273844"/>
          </a:xfrm>
        </p:spPr>
        <p:txBody>
          <a:bodyPr/>
          <a:lstStyle>
            <a:lvl1pPr>
              <a:defRPr>
                <a:solidFill>
                  <a:srgbClr val="B2B4B2"/>
                </a:solidFill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07AF81B-336B-8FFA-3197-AEB55679B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99032" y="4736007"/>
            <a:ext cx="5805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bg2"/>
                </a:solidFill>
                <a:latin typeface="Tisa Offc Serif Pro" panose="02010504030101020102" pitchFamily="2" charset="0"/>
              </a:defRPr>
            </a:lvl1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  <p:pic>
        <p:nvPicPr>
          <p:cNvPr id="7" name="Picture 15">
            <a:extLst>
              <a:ext uri="{FF2B5EF4-FFF2-40B4-BE49-F238E27FC236}">
                <a16:creationId xmlns:a16="http://schemas.microsoft.com/office/drawing/2014/main" id="{7A25D5E9-9D4C-719B-2505-4141E4FB67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93192" y="4413817"/>
            <a:ext cx="737480" cy="73748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F2D7EB81-28F3-2786-8DB1-5946AC46B785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93192" y="736882"/>
            <a:ext cx="8357616" cy="306692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300"/>
              </a:spcBef>
              <a:spcAft>
                <a:spcPts val="300"/>
              </a:spcAft>
              <a:buNone/>
              <a:defRPr sz="2400" b="0" i="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6836264-0AFC-9163-64D1-501C236986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64075" y="1316736"/>
            <a:ext cx="1576388" cy="157638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FD248FC-2313-775C-11CB-8C3A9FBA88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82964" y="1316736"/>
            <a:ext cx="2467843" cy="157638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95AEFD1-E4B7-7E1C-4714-DD3BD9D8B7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74419" y="2934145"/>
            <a:ext cx="1576388" cy="13795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DAD862C7-EC5F-7F91-3681-18A704F6C8B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64075" y="2934145"/>
            <a:ext cx="2467843" cy="137958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24072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683D4C-A0AD-3EEF-8BE0-C6B2C7F8F0B9}"/>
              </a:ext>
            </a:extLst>
          </p:cNvPr>
          <p:cNvSpPr/>
          <p:nvPr userDrawn="1"/>
        </p:nvSpPr>
        <p:spPr>
          <a:xfrm>
            <a:off x="-37706" y="4684326"/>
            <a:ext cx="9181706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9892" y="4782557"/>
            <a:ext cx="236889" cy="273844"/>
          </a:xfrm>
        </p:spPr>
        <p:txBody>
          <a:bodyPr/>
          <a:lstStyle>
            <a:lvl1pPr>
              <a:defRPr>
                <a:solidFill>
                  <a:srgbClr val="B2B4B2"/>
                </a:solidFill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07AF81B-336B-8FFA-3197-AEB55679B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99032" y="4736007"/>
            <a:ext cx="5805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bg2"/>
                </a:solidFill>
                <a:latin typeface="Tisa Offc Serif Pro" panose="02010504030101020102" pitchFamily="2" charset="0"/>
              </a:defRPr>
            </a:lvl1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  <p:pic>
        <p:nvPicPr>
          <p:cNvPr id="7" name="Picture 15">
            <a:extLst>
              <a:ext uri="{FF2B5EF4-FFF2-40B4-BE49-F238E27FC236}">
                <a16:creationId xmlns:a16="http://schemas.microsoft.com/office/drawing/2014/main" id="{7A25D5E9-9D4C-719B-2505-4141E4FB67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93191" y="4406020"/>
            <a:ext cx="737480" cy="73748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C62428C-45A8-AB42-D19D-D7A97FF0F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1282304"/>
            <a:ext cx="8117396" cy="2139553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C6E66BB-D052-637C-817D-EB3A88075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191" y="3456500"/>
            <a:ext cx="8117395" cy="80939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Franklin Gothic Medium" panose="020B06030201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1233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683D4C-A0AD-3EEF-8BE0-C6B2C7F8F0B9}"/>
              </a:ext>
            </a:extLst>
          </p:cNvPr>
          <p:cNvSpPr/>
          <p:nvPr userDrawn="1"/>
        </p:nvSpPr>
        <p:spPr>
          <a:xfrm>
            <a:off x="-37706" y="4684326"/>
            <a:ext cx="9181706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92" y="1316736"/>
            <a:ext cx="4041648" cy="3090672"/>
          </a:xfrm>
        </p:spPr>
        <p:txBody>
          <a:bodyPr lIns="0" tIns="0" rIns="0" bIns="0"/>
          <a:lstStyle>
            <a:lvl2pPr marL="342900" indent="-334963">
              <a:tabLst/>
              <a:defRPr/>
            </a:lvl2pPr>
            <a:lvl3pPr marL="574675" indent="-255588">
              <a:spcAft>
                <a:spcPts val="375"/>
              </a:spcAft>
              <a:tabLst/>
              <a:defRPr/>
            </a:lvl3pPr>
            <a:lvl4pPr marL="749300" indent="-177800">
              <a:tabLst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9892" y="4782557"/>
            <a:ext cx="236889" cy="273844"/>
          </a:xfrm>
        </p:spPr>
        <p:txBody>
          <a:bodyPr/>
          <a:lstStyle>
            <a:lvl1pPr>
              <a:defRPr>
                <a:solidFill>
                  <a:srgbClr val="B2B4B2"/>
                </a:solidFill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07AF81B-336B-8FFA-3197-AEB55679B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99032" y="4736007"/>
            <a:ext cx="5805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bg2"/>
                </a:solidFill>
                <a:latin typeface="Tisa Offc Serif Pro" panose="02010504030101020102" pitchFamily="2" charset="0"/>
              </a:defRPr>
            </a:lvl1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  <p:pic>
        <p:nvPicPr>
          <p:cNvPr id="7" name="Picture 15">
            <a:extLst>
              <a:ext uri="{FF2B5EF4-FFF2-40B4-BE49-F238E27FC236}">
                <a16:creationId xmlns:a16="http://schemas.microsoft.com/office/drawing/2014/main" id="{7A25D5E9-9D4C-719B-2505-4141E4FB67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93191" y="4413817"/>
            <a:ext cx="737480" cy="73748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E2CA58-DE19-59A4-103F-638C5E1B63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09162" y="1316736"/>
            <a:ext cx="4041648" cy="30906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5FD58B-BF58-5C86-5BFD-68B8043C0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273844"/>
            <a:ext cx="8357616" cy="39913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3000" b="1" i="0">
                <a:latin typeface="Franklin Gothic Demi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4FFF3B1-9248-35A1-90A6-6659BD523596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93192" y="736882"/>
            <a:ext cx="8357616" cy="306692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300"/>
              </a:spcBef>
              <a:spcAft>
                <a:spcPts val="300"/>
              </a:spcAft>
              <a:buNone/>
              <a:defRPr sz="2400" b="0" i="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65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683D4C-A0AD-3EEF-8BE0-C6B2C7F8F0B9}"/>
              </a:ext>
            </a:extLst>
          </p:cNvPr>
          <p:cNvSpPr/>
          <p:nvPr userDrawn="1"/>
        </p:nvSpPr>
        <p:spPr>
          <a:xfrm>
            <a:off x="-37706" y="4684326"/>
            <a:ext cx="9181706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92" y="1316736"/>
            <a:ext cx="2569464" cy="3090672"/>
          </a:xfrm>
        </p:spPr>
        <p:txBody>
          <a:bodyPr lIns="0" tIns="0" rIns="0" bIns="0"/>
          <a:lstStyle>
            <a:lvl2pPr marL="342900" indent="-334963">
              <a:tabLst/>
              <a:defRPr/>
            </a:lvl2pPr>
            <a:lvl3pPr marL="574675" indent="-255588">
              <a:spcAft>
                <a:spcPts val="375"/>
              </a:spcAft>
              <a:tabLst/>
              <a:defRPr/>
            </a:lvl3pPr>
            <a:lvl4pPr marL="749300" indent="-177800">
              <a:tabLst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9892" y="4782557"/>
            <a:ext cx="236889" cy="273844"/>
          </a:xfrm>
        </p:spPr>
        <p:txBody>
          <a:bodyPr/>
          <a:lstStyle>
            <a:lvl1pPr>
              <a:defRPr>
                <a:solidFill>
                  <a:srgbClr val="B2B4B2"/>
                </a:solidFill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07AF81B-336B-8FFA-3197-AEB55679B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99032" y="4736007"/>
            <a:ext cx="5805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bg2"/>
                </a:solidFill>
                <a:latin typeface="Tisa Offc Serif Pro" panose="02010504030101020102" pitchFamily="2" charset="0"/>
              </a:defRPr>
            </a:lvl1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  <p:pic>
        <p:nvPicPr>
          <p:cNvPr id="7" name="Picture 15">
            <a:extLst>
              <a:ext uri="{FF2B5EF4-FFF2-40B4-BE49-F238E27FC236}">
                <a16:creationId xmlns:a16="http://schemas.microsoft.com/office/drawing/2014/main" id="{7A25D5E9-9D4C-719B-2505-4141E4FB67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93191" y="4413817"/>
            <a:ext cx="737480" cy="73748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E2CA58-DE19-59A4-103F-638C5E1B63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36975" y="1316736"/>
            <a:ext cx="5513833" cy="30906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BD691C-66D0-B173-F760-9451CF36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273844"/>
            <a:ext cx="8357616" cy="39913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3000" b="1" i="0">
                <a:latin typeface="Franklin Gothic Demi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C434ACB-1B16-377E-E954-8395AACCA54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393192" y="736882"/>
            <a:ext cx="8357616" cy="306692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300"/>
              </a:spcBef>
              <a:spcAft>
                <a:spcPts val="300"/>
              </a:spcAft>
              <a:buNone/>
              <a:defRPr sz="2400" b="0" i="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3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683D4C-A0AD-3EEF-8BE0-C6B2C7F8F0B9}"/>
              </a:ext>
            </a:extLst>
          </p:cNvPr>
          <p:cNvSpPr/>
          <p:nvPr userDrawn="1"/>
        </p:nvSpPr>
        <p:spPr>
          <a:xfrm>
            <a:off x="-37706" y="4684326"/>
            <a:ext cx="9181706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3191" y="1316736"/>
            <a:ext cx="2606040" cy="758952"/>
          </a:xfrm>
        </p:spPr>
        <p:txBody>
          <a:bodyPr lIns="0" tIns="0" rIns="0" bIns="0"/>
          <a:lstStyle>
            <a:lvl1pPr>
              <a:defRPr sz="2000">
                <a:latin typeface="Franklin Gothic Medium" panose="020B0603020102020204" pitchFamily="34" charset="0"/>
              </a:defRPr>
            </a:lvl1pPr>
            <a:lvl2pPr marL="342900" indent="-334963">
              <a:tabLst/>
              <a:defRPr/>
            </a:lvl2pPr>
            <a:lvl3pPr marL="574675" indent="-255588">
              <a:spcAft>
                <a:spcPts val="375"/>
              </a:spcAft>
              <a:tabLst/>
              <a:defRPr/>
            </a:lvl3pPr>
            <a:lvl4pPr marL="749300" indent="-177800">
              <a:tabLst/>
              <a:defRPr/>
            </a:lvl4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9892" y="4782557"/>
            <a:ext cx="236889" cy="273844"/>
          </a:xfrm>
        </p:spPr>
        <p:txBody>
          <a:bodyPr/>
          <a:lstStyle>
            <a:lvl1pPr>
              <a:defRPr>
                <a:solidFill>
                  <a:srgbClr val="B2B4B2"/>
                </a:solidFill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07AF81B-336B-8FFA-3197-AEB55679B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99032" y="4736007"/>
            <a:ext cx="5805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bg2"/>
                </a:solidFill>
                <a:latin typeface="Tisa Offc Serif Pro" panose="02010504030101020102" pitchFamily="2" charset="0"/>
              </a:defRPr>
            </a:lvl1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  <p:pic>
        <p:nvPicPr>
          <p:cNvPr id="7" name="Picture 15">
            <a:extLst>
              <a:ext uri="{FF2B5EF4-FFF2-40B4-BE49-F238E27FC236}">
                <a16:creationId xmlns:a16="http://schemas.microsoft.com/office/drawing/2014/main" id="{7A25D5E9-9D4C-719B-2505-4141E4FB67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93191" y="4413817"/>
            <a:ext cx="737480" cy="73748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E2CA58-DE19-59A4-103F-638C5E1B63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68979" y="1316736"/>
            <a:ext cx="2606040" cy="758952"/>
          </a:xfrm>
        </p:spPr>
        <p:txBody>
          <a:bodyPr lIns="0" tIns="0" rIns="0" bIns="0"/>
          <a:lstStyle>
            <a:lvl1pPr>
              <a:defRPr sz="2000">
                <a:latin typeface="Franklin Gothic Medium" panose="020B0603020102020204" pitchFamily="34" charset="0"/>
              </a:defRPr>
            </a:lvl1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AB72AE-995F-8773-FB04-1EF0D7D2A05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44767" y="1316736"/>
            <a:ext cx="2606040" cy="758952"/>
          </a:xfrm>
        </p:spPr>
        <p:txBody>
          <a:bodyPr lIns="0" tIns="0" rIns="0" bIns="0"/>
          <a:lstStyle>
            <a:lvl1pPr>
              <a:defRPr sz="2000">
                <a:latin typeface="Franklin Gothic Medium" panose="020B0603020102020204" pitchFamily="34" charset="0"/>
              </a:defRPr>
            </a:lvl1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E313CCD-01F0-75B9-C6D0-D248F689C57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3700" y="2203704"/>
            <a:ext cx="2605088" cy="210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BDB479E-EDF4-9F13-216C-0C2CE074A2A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68979" y="2203704"/>
            <a:ext cx="2605088" cy="210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7B8A0C3B-987B-FD73-A365-ADA566C6FA7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44258" y="2203704"/>
            <a:ext cx="2605088" cy="210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C7BB623-1AD4-49F4-A4F5-99414EC56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273844"/>
            <a:ext cx="8356154" cy="39913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3000" b="1" i="0">
                <a:latin typeface="Franklin Gothic Demi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4C6F7D8-C426-AC14-C8BE-5CB898C6DFE1}"/>
              </a:ext>
            </a:extLst>
          </p:cNvPr>
          <p:cNvSpPr>
            <a:spLocks noGrp="1"/>
          </p:cNvSpPr>
          <p:nvPr>
            <p:ph type="subTitle" idx="18"/>
          </p:nvPr>
        </p:nvSpPr>
        <p:spPr>
          <a:xfrm>
            <a:off x="393192" y="736882"/>
            <a:ext cx="8356154" cy="306692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300"/>
              </a:spcBef>
              <a:spcAft>
                <a:spcPts val="300"/>
              </a:spcAft>
              <a:buNone/>
              <a:defRPr sz="2400" b="0" i="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73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683D4C-A0AD-3EEF-8BE0-C6B2C7F8F0B9}"/>
              </a:ext>
            </a:extLst>
          </p:cNvPr>
          <p:cNvSpPr/>
          <p:nvPr userDrawn="1"/>
        </p:nvSpPr>
        <p:spPr>
          <a:xfrm>
            <a:off x="-37706" y="4684326"/>
            <a:ext cx="9181706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3191" y="1316736"/>
            <a:ext cx="4041648" cy="758952"/>
          </a:xfrm>
        </p:spPr>
        <p:txBody>
          <a:bodyPr lIns="0" tIns="0" rIns="0" bIns="0"/>
          <a:lstStyle>
            <a:lvl1pPr>
              <a:defRPr sz="2000">
                <a:latin typeface="Franklin Gothic Medium" panose="020B0603020102020204" pitchFamily="34" charset="0"/>
              </a:defRPr>
            </a:lvl1pPr>
            <a:lvl2pPr marL="342900" indent="-334963">
              <a:tabLst/>
              <a:defRPr/>
            </a:lvl2pPr>
            <a:lvl3pPr marL="574675" indent="-255588">
              <a:spcAft>
                <a:spcPts val="375"/>
              </a:spcAft>
              <a:tabLst/>
              <a:defRPr/>
            </a:lvl3pPr>
            <a:lvl4pPr marL="749300" indent="-177800">
              <a:tabLst/>
              <a:defRPr/>
            </a:lvl4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9892" y="4782557"/>
            <a:ext cx="236889" cy="273844"/>
          </a:xfrm>
        </p:spPr>
        <p:txBody>
          <a:bodyPr/>
          <a:lstStyle>
            <a:lvl1pPr>
              <a:defRPr>
                <a:solidFill>
                  <a:srgbClr val="B2B4B2"/>
                </a:solidFill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07AF81B-336B-8FFA-3197-AEB55679B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99032" y="4736007"/>
            <a:ext cx="5805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bg2"/>
                </a:solidFill>
                <a:latin typeface="Tisa Offc Serif Pro" panose="02010504030101020102" pitchFamily="2" charset="0"/>
              </a:defRPr>
            </a:lvl1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  <p:pic>
        <p:nvPicPr>
          <p:cNvPr id="7" name="Picture 15">
            <a:extLst>
              <a:ext uri="{FF2B5EF4-FFF2-40B4-BE49-F238E27FC236}">
                <a16:creationId xmlns:a16="http://schemas.microsoft.com/office/drawing/2014/main" id="{7A25D5E9-9D4C-719B-2505-4141E4FB67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93191" y="4413817"/>
            <a:ext cx="737480" cy="73748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E2CA58-DE19-59A4-103F-638C5E1B63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08652" y="1316736"/>
            <a:ext cx="4041648" cy="758952"/>
          </a:xfrm>
        </p:spPr>
        <p:txBody>
          <a:bodyPr lIns="0" tIns="0" rIns="0" bIns="0">
            <a:normAutofit/>
          </a:bodyPr>
          <a:lstStyle>
            <a:lvl1pPr>
              <a:defRPr sz="2000">
                <a:latin typeface="Franklin Gothic Medium" panose="020B0603020102020204" pitchFamily="34" charset="0"/>
              </a:defRPr>
            </a:lvl1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E313CCD-01F0-75B9-C6D0-D248F689C57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3700" y="2203704"/>
            <a:ext cx="4041648" cy="210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BDB479E-EDF4-9F13-216C-0C2CE074A2A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08652" y="2203704"/>
            <a:ext cx="4041648" cy="210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46B145C-80D7-9007-5F0C-91AF9B6F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273844"/>
            <a:ext cx="8356154" cy="39913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3000" b="1" i="0">
                <a:latin typeface="Franklin Gothic Demi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A85E25A-B693-91D2-AD64-C195A249C609}"/>
              </a:ext>
            </a:extLst>
          </p:cNvPr>
          <p:cNvSpPr>
            <a:spLocks noGrp="1"/>
          </p:cNvSpPr>
          <p:nvPr>
            <p:ph type="subTitle" idx="18"/>
          </p:nvPr>
        </p:nvSpPr>
        <p:spPr>
          <a:xfrm>
            <a:off x="393192" y="736882"/>
            <a:ext cx="8356154" cy="306692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300"/>
              </a:spcBef>
              <a:spcAft>
                <a:spcPts val="300"/>
              </a:spcAft>
              <a:buNone/>
              <a:defRPr sz="2400" b="0" i="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92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683D4C-A0AD-3EEF-8BE0-C6B2C7F8F0B9}"/>
              </a:ext>
            </a:extLst>
          </p:cNvPr>
          <p:cNvSpPr/>
          <p:nvPr userDrawn="1"/>
        </p:nvSpPr>
        <p:spPr>
          <a:xfrm>
            <a:off x="-37706" y="4684326"/>
            <a:ext cx="9181706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9892" y="4782557"/>
            <a:ext cx="236889" cy="273844"/>
          </a:xfrm>
        </p:spPr>
        <p:txBody>
          <a:bodyPr/>
          <a:lstStyle>
            <a:lvl1pPr>
              <a:defRPr>
                <a:solidFill>
                  <a:srgbClr val="B2B4B2"/>
                </a:solidFill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07AF81B-336B-8FFA-3197-AEB55679B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99032" y="4736007"/>
            <a:ext cx="5805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bg2"/>
                </a:solidFill>
                <a:latin typeface="Tisa Offc Serif Pro" panose="02010504030101020102" pitchFamily="2" charset="0"/>
              </a:defRPr>
            </a:lvl1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  <p:pic>
        <p:nvPicPr>
          <p:cNvPr id="7" name="Picture 15">
            <a:extLst>
              <a:ext uri="{FF2B5EF4-FFF2-40B4-BE49-F238E27FC236}">
                <a16:creationId xmlns:a16="http://schemas.microsoft.com/office/drawing/2014/main" id="{7A25D5E9-9D4C-719B-2505-4141E4FB67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93191" y="4413817"/>
            <a:ext cx="737480" cy="737480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E313CCD-01F0-75B9-C6D0-D248F689C57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3700" y="2850465"/>
            <a:ext cx="1499616" cy="1138153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48BAB7-08C9-C7B9-C708-86E9159F6B0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93700" y="1225296"/>
            <a:ext cx="1499616" cy="149961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09CC6D03-0771-BB8F-74AD-4DF6EE8386A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250684" y="2850465"/>
            <a:ext cx="1499616" cy="1138153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D7371C0-A143-6DE2-2519-68C4311D42A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250684" y="1225296"/>
            <a:ext cx="1499616" cy="149961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71410997-D14A-46CE-9541-4CCEBAB509B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822192" y="2850465"/>
            <a:ext cx="1499616" cy="1138153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6BC68FEC-D028-5524-F1A8-C859B5C5644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822192" y="1225296"/>
            <a:ext cx="1499616" cy="149961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C49F0D10-99E0-1BF3-F9A2-F18197FF9768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5536438" y="2850465"/>
            <a:ext cx="1499616" cy="1138153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AAD510F0-B088-A47B-D6F2-9077C6013E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536438" y="1225296"/>
            <a:ext cx="1499616" cy="149961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Content Placeholder 11">
            <a:extLst>
              <a:ext uri="{FF2B5EF4-FFF2-40B4-BE49-F238E27FC236}">
                <a16:creationId xmlns:a16="http://schemas.microsoft.com/office/drawing/2014/main" id="{8B87B0D4-19D9-805F-2BA9-15AA0352A01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107946" y="2850465"/>
            <a:ext cx="1499616" cy="1138153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182ECB-94DF-0114-B670-6968BAC1177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107946" y="1225296"/>
            <a:ext cx="1499616" cy="149961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E92C76-6EEE-5064-6BDF-B38EB8B71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273844"/>
            <a:ext cx="8356154" cy="39913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3000" b="1" i="0">
                <a:latin typeface="Franklin Gothic Demi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A80BFE0-DB14-71EF-9E6E-573CD7D75BDC}"/>
              </a:ext>
            </a:extLst>
          </p:cNvPr>
          <p:cNvSpPr>
            <a:spLocks noGrp="1"/>
          </p:cNvSpPr>
          <p:nvPr>
            <p:ph type="subTitle" idx="26"/>
          </p:nvPr>
        </p:nvSpPr>
        <p:spPr>
          <a:xfrm>
            <a:off x="393192" y="736882"/>
            <a:ext cx="8356154" cy="306692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300"/>
              </a:spcBef>
              <a:spcAft>
                <a:spcPts val="300"/>
              </a:spcAft>
              <a:buNone/>
              <a:defRPr sz="2400" b="0" i="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92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5">
            <a:extLst>
              <a:ext uri="{FF2B5EF4-FFF2-40B4-BE49-F238E27FC236}">
                <a16:creationId xmlns:a16="http://schemas.microsoft.com/office/drawing/2014/main" id="{EF9068E0-C6FC-2C92-3253-A7C31C5B68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79804" y="-5622"/>
            <a:ext cx="735545" cy="73554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617A214-BBBE-5F8E-E6A6-962FEDADEF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3267" y="1991565"/>
            <a:ext cx="4678073" cy="116036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4400" b="1">
                <a:solidFill>
                  <a:schemeClr val="tx2"/>
                </a:solidFill>
                <a:latin typeface="Franklin Gothic Medium" panose="020B06030201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02794CC5-2B5C-E9C0-14EA-8C915CA2C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2372" y="1684522"/>
            <a:ext cx="2392977" cy="1498329"/>
          </a:xfrm>
        </p:spPr>
        <p:txBody>
          <a:bodyPr vert="horz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solidFill>
                  <a:schemeClr val="accent6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Contact Person Title </a:t>
            </a:r>
          </a:p>
          <a:p>
            <a:pPr lvl="0"/>
            <a:r>
              <a:rPr lang="en-US" dirty="0"/>
              <a:t>Contact Person Unit</a:t>
            </a:r>
          </a:p>
          <a:p>
            <a:pPr lvl="0"/>
            <a:r>
              <a:rPr lang="en-US" dirty="0"/>
              <a:t>Phone: </a:t>
            </a:r>
          </a:p>
          <a:p>
            <a:pPr lvl="0"/>
            <a:r>
              <a:rPr lang="en-US" dirty="0"/>
              <a:t>Fax: </a:t>
            </a:r>
          </a:p>
          <a:p>
            <a:pPr lvl="0"/>
            <a:r>
              <a:rPr lang="en-US" dirty="0"/>
              <a:t>Email: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375EC56-830A-EEF8-09F0-0891258C51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3267" y="3621642"/>
            <a:ext cx="2118082" cy="400110"/>
          </a:xfrm>
          <a:solidFill>
            <a:schemeClr val="accent6"/>
          </a:solidFill>
        </p:spPr>
        <p:txBody>
          <a:bodyPr wrap="square" tIns="91440" rIns="91440" bIns="91440" anchor="ctr" anchorCtr="0">
            <a:spAutoFit/>
          </a:bodyPr>
          <a:lstStyle>
            <a:lvl1pPr algn="ctr">
              <a:buNone/>
              <a:defRPr sz="1400">
                <a:solidFill>
                  <a:schemeClr val="bg1"/>
                </a:solidFill>
                <a:latin typeface="Tisa Offc Serif Pro" panose="02010504030101020102" pitchFamily="2" charset="0"/>
              </a:defRPr>
            </a:lvl1pPr>
          </a:lstStyle>
          <a:p>
            <a:pPr lvl="0"/>
            <a:r>
              <a:rPr lang="en-US" dirty="0"/>
              <a:t>Insert Website Address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3F07BA-C2B3-98A9-2B50-E82C3807470A}"/>
              </a:ext>
            </a:extLst>
          </p:cNvPr>
          <p:cNvCxnSpPr>
            <a:cxnSpLocks/>
            <a:stCxn id="2" idx="1"/>
          </p:cNvCxnSpPr>
          <p:nvPr userDrawn="1"/>
        </p:nvCxnSpPr>
        <p:spPr>
          <a:xfrm flipH="1">
            <a:off x="-369310" y="3821697"/>
            <a:ext cx="1092577" cy="2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831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6520" y="4873752"/>
            <a:ext cx="2057400" cy="118872"/>
          </a:xfrm>
        </p:spPr>
        <p:txBody>
          <a:bodyPr lIns="0" tIns="0" rIns="0" bIns="0"/>
          <a:lstStyle>
            <a:lvl1pPr>
              <a:defRPr>
                <a:solidFill>
                  <a:srgbClr val="63666A"/>
                </a:solidFill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F3D18-678E-A693-7563-851F943B3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263" y="1216152"/>
            <a:ext cx="8119872" cy="3657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00" b="0" i="0">
                <a:solidFill>
                  <a:schemeClr val="tx1"/>
                </a:solidFill>
                <a:latin typeface="Tisa Offc Serif Pro" panose="02010504030101020102" pitchFamily="2" charset="0"/>
              </a:defRPr>
            </a:lvl1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  <p:pic>
        <p:nvPicPr>
          <p:cNvPr id="8" name="Picture 15">
            <a:extLst>
              <a:ext uri="{FF2B5EF4-FFF2-40B4-BE49-F238E27FC236}">
                <a16:creationId xmlns:a16="http://schemas.microsoft.com/office/drawing/2014/main" id="{386CE58C-66A4-B1EB-FDC5-54F3E5441E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68374" y="0"/>
            <a:ext cx="735546" cy="73554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5ACDA79-C666-8065-B24A-DE97364170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0263" y="4334256"/>
            <a:ext cx="8118003" cy="28346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0" i="0">
                <a:solidFill>
                  <a:schemeClr val="tx1"/>
                </a:solidFill>
                <a:latin typeface="Tisa Offc Serif Pro" panose="02010504030101020102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Month XX, 2022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95F9F-8834-E834-C7F4-D9C65F3FE4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0525" y="1965960"/>
            <a:ext cx="8119872" cy="1307592"/>
          </a:xfrm>
        </p:spPr>
        <p:txBody>
          <a:bodyPr lIns="0" tIns="0" rIns="0" bIns="0">
            <a:noAutofit/>
          </a:bodyPr>
          <a:lstStyle>
            <a:lvl1pPr>
              <a:defRPr sz="4400">
                <a:latin typeface="Franklin Gothic Medium" panose="020B0603020102020204" pitchFamily="34" charset="0"/>
              </a:defRPr>
            </a:lvl1pPr>
            <a:lvl2pPr>
              <a:defRPr sz="4400">
                <a:latin typeface="Franklin Gothic Medium" panose="020B0603020102020204" pitchFamily="34" charset="0"/>
              </a:defRPr>
            </a:lvl2pPr>
            <a:lvl3pPr>
              <a:defRPr sz="4400">
                <a:latin typeface="Franklin Gothic Medium" panose="020B0603020102020204" pitchFamily="34" charset="0"/>
              </a:defRPr>
            </a:lvl3pPr>
            <a:lvl4pPr>
              <a:defRPr sz="4400">
                <a:latin typeface="Franklin Gothic Medium" panose="020B0603020102020204" pitchFamily="34" charset="0"/>
              </a:defRPr>
            </a:lvl4pPr>
            <a:lvl5pPr>
              <a:defRPr sz="4400"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A04F2F2-E235-B8C6-4F0A-4077889BCDED}"/>
              </a:ext>
            </a:extLst>
          </p:cNvPr>
          <p:cNvGrpSpPr/>
          <p:nvPr userDrawn="1"/>
        </p:nvGrpSpPr>
        <p:grpSpPr>
          <a:xfrm rot="16200000">
            <a:off x="506467" y="594478"/>
            <a:ext cx="335280" cy="567690"/>
            <a:chOff x="697976" y="480133"/>
            <a:chExt cx="335280" cy="567690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9B13C075-79B0-3E2F-B580-3E187946AF81}"/>
                </a:ext>
              </a:extLst>
            </p:cNvPr>
            <p:cNvSpPr/>
            <p:nvPr/>
          </p:nvSpPr>
          <p:spPr>
            <a:xfrm>
              <a:off x="784653" y="566811"/>
              <a:ext cx="161925" cy="161925"/>
            </a:xfrm>
            <a:custGeom>
              <a:avLst/>
              <a:gdLst>
                <a:gd name="connsiteX0" fmla="*/ 0 w 161925"/>
                <a:gd name="connsiteY0" fmla="*/ 0 h 161925"/>
                <a:gd name="connsiteX1" fmla="*/ 161925 w 161925"/>
                <a:gd name="connsiteY1" fmla="*/ 0 h 161925"/>
                <a:gd name="connsiteX2" fmla="*/ 161925 w 161925"/>
                <a:gd name="connsiteY2" fmla="*/ 161925 h 161925"/>
                <a:gd name="connsiteX3" fmla="*/ 0 w 16192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161925">
                  <a:moveTo>
                    <a:pt x="0" y="0"/>
                  </a:moveTo>
                  <a:lnTo>
                    <a:pt x="161925" y="0"/>
                  </a:lnTo>
                  <a:lnTo>
                    <a:pt x="161925" y="161925"/>
                  </a:lnTo>
                  <a:lnTo>
                    <a:pt x="0" y="161925"/>
                  </a:lnTo>
                  <a:close/>
                </a:path>
              </a:pathLst>
            </a:custGeom>
            <a:noFill/>
            <a:ln w="15604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74E4BB0-2476-B6FA-D491-A697317C7F70}"/>
                </a:ext>
              </a:extLst>
            </p:cNvPr>
            <p:cNvSpPr/>
            <p:nvPr/>
          </p:nvSpPr>
          <p:spPr>
            <a:xfrm>
              <a:off x="697976" y="480133"/>
              <a:ext cx="335280" cy="567690"/>
            </a:xfrm>
            <a:custGeom>
              <a:avLst/>
              <a:gdLst>
                <a:gd name="connsiteX0" fmla="*/ 335280 w 335280"/>
                <a:gd name="connsiteY0" fmla="*/ 338138 h 567690"/>
                <a:gd name="connsiteX1" fmla="*/ 335280 w 335280"/>
                <a:gd name="connsiteY1" fmla="*/ 0 h 567690"/>
                <a:gd name="connsiteX2" fmla="*/ 0 w 335280"/>
                <a:gd name="connsiteY2" fmla="*/ 0 h 567690"/>
                <a:gd name="connsiteX3" fmla="*/ 0 w 335280"/>
                <a:gd name="connsiteY3" fmla="*/ 338138 h 567690"/>
                <a:gd name="connsiteX4" fmla="*/ 167640 w 335280"/>
                <a:gd name="connsiteY4" fmla="*/ 567690 h 56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" h="567690">
                  <a:moveTo>
                    <a:pt x="335280" y="338138"/>
                  </a:moveTo>
                  <a:lnTo>
                    <a:pt x="335280" y="0"/>
                  </a:lnTo>
                  <a:lnTo>
                    <a:pt x="0" y="0"/>
                  </a:lnTo>
                  <a:lnTo>
                    <a:pt x="0" y="338138"/>
                  </a:lnTo>
                  <a:lnTo>
                    <a:pt x="167640" y="567690"/>
                  </a:lnTo>
                  <a:close/>
                </a:path>
              </a:pathLst>
            </a:custGeom>
            <a:noFill/>
            <a:ln w="15604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Subtitle 2">
            <a:extLst>
              <a:ext uri="{FF2B5EF4-FFF2-40B4-BE49-F238E27FC236}">
                <a16:creationId xmlns:a16="http://schemas.microsoft.com/office/drawing/2014/main" id="{D0FBBBB1-F146-7857-B5B7-D4DBA4728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192" y="3685032"/>
            <a:ext cx="8117205" cy="495309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300"/>
              </a:spcBef>
              <a:spcAft>
                <a:spcPts val="300"/>
              </a:spcAft>
              <a:buNone/>
              <a:defRPr sz="240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95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tat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4310" y="1948048"/>
            <a:ext cx="1306682" cy="590474"/>
          </a:xfrm>
        </p:spPr>
        <p:txBody>
          <a:bodyPr lIns="0" tIns="0" rIns="0" bIns="0">
            <a:no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4125" b="1">
                <a:latin typeface="Franklin Gothic Medium" panose="020B0603020102020204" pitchFamily="34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Stat</a:t>
            </a:r>
          </a:p>
        </p:txBody>
      </p:sp>
      <p:sp>
        <p:nvSpPr>
          <p:cNvPr id="52" name="Picture Placeholder 50">
            <a:extLst>
              <a:ext uri="{FF2B5EF4-FFF2-40B4-BE49-F238E27FC236}">
                <a16:creationId xmlns:a16="http://schemas.microsoft.com/office/drawing/2014/main" id="{8D984633-F962-1848-A009-619CB821163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277880" y="1682277"/>
            <a:ext cx="803881" cy="8215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DE3AB4-3020-8D45-86B7-592F12CB716B}"/>
              </a:ext>
            </a:extLst>
          </p:cNvPr>
          <p:cNvCxnSpPr>
            <a:cxnSpLocks/>
          </p:cNvCxnSpPr>
          <p:nvPr userDrawn="1"/>
        </p:nvCxnSpPr>
        <p:spPr>
          <a:xfrm>
            <a:off x="672385" y="2679987"/>
            <a:ext cx="2409376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C4E94AD-16D9-BE4C-8C57-CFA6654E1BD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4310" y="2864757"/>
            <a:ext cx="2377451" cy="796351"/>
          </a:xfrm>
        </p:spPr>
        <p:txBody>
          <a:bodyPr lIns="0" tIns="0" rIns="0" bIns="0">
            <a:norm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1800" b="1">
                <a:latin typeface="Tisa Offc Serif Pro" panose="02010504030101020102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64293C0-60B2-3341-9C38-86DF7ACA51DC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3436853" y="1948048"/>
            <a:ext cx="1306682" cy="590474"/>
          </a:xfrm>
        </p:spPr>
        <p:txBody>
          <a:bodyPr lIns="0" tIns="0" rIns="0" bIns="0">
            <a:no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4125" b="1">
                <a:latin typeface="Franklin Gothic Medium" panose="020B0603020102020204" pitchFamily="34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Stat</a:t>
            </a:r>
          </a:p>
        </p:txBody>
      </p:sp>
      <p:sp>
        <p:nvSpPr>
          <p:cNvPr id="25" name="Picture Placeholder 50">
            <a:extLst>
              <a:ext uri="{FF2B5EF4-FFF2-40B4-BE49-F238E27FC236}">
                <a16:creationId xmlns:a16="http://schemas.microsoft.com/office/drawing/2014/main" id="{3ED87A8B-0573-474F-94C0-2F7E344853F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010423" y="1682277"/>
            <a:ext cx="803881" cy="8215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99B91B-7CDD-284B-99CF-8408146B2C0D}"/>
              </a:ext>
            </a:extLst>
          </p:cNvPr>
          <p:cNvCxnSpPr>
            <a:cxnSpLocks/>
          </p:cNvCxnSpPr>
          <p:nvPr userDrawn="1"/>
        </p:nvCxnSpPr>
        <p:spPr>
          <a:xfrm>
            <a:off x="3404928" y="2679987"/>
            <a:ext cx="2409376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BB67D17-F456-FC43-9C41-9344D6EEB07B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3436853" y="2864757"/>
            <a:ext cx="2377451" cy="796351"/>
          </a:xfrm>
        </p:spPr>
        <p:txBody>
          <a:bodyPr lIns="0" tIns="0" rIns="0" bIns="0">
            <a:norm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1800" b="1">
                <a:latin typeface="Tisa Offc Serif Pro" panose="02010504030101020102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0F6E28A-AB38-A64F-9481-C9F0437BFEA5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6169397" y="1948048"/>
            <a:ext cx="1306682" cy="590474"/>
          </a:xfrm>
        </p:spPr>
        <p:txBody>
          <a:bodyPr lIns="0" tIns="0" rIns="0" bIns="0">
            <a:no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4125" b="1">
                <a:latin typeface="Franklin Gothic Medium" panose="020B0603020102020204" pitchFamily="34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Stat</a:t>
            </a:r>
          </a:p>
        </p:txBody>
      </p:sp>
      <p:sp>
        <p:nvSpPr>
          <p:cNvPr id="29" name="Picture Placeholder 50">
            <a:extLst>
              <a:ext uri="{FF2B5EF4-FFF2-40B4-BE49-F238E27FC236}">
                <a16:creationId xmlns:a16="http://schemas.microsoft.com/office/drawing/2014/main" id="{106DB928-4AE1-4E4B-9A4C-6062FC24770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742967" y="1682277"/>
            <a:ext cx="803881" cy="8215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F7D2B0-E449-FD45-9789-FC204088E97C}"/>
              </a:ext>
            </a:extLst>
          </p:cNvPr>
          <p:cNvCxnSpPr>
            <a:cxnSpLocks/>
          </p:cNvCxnSpPr>
          <p:nvPr userDrawn="1"/>
        </p:nvCxnSpPr>
        <p:spPr>
          <a:xfrm>
            <a:off x="6137472" y="2679987"/>
            <a:ext cx="2409376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6FE37F4-1DCF-2D40-845F-6C10AC016C29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6169397" y="2864757"/>
            <a:ext cx="2377451" cy="796351"/>
          </a:xfrm>
        </p:spPr>
        <p:txBody>
          <a:bodyPr lIns="0" tIns="0" rIns="0" bIns="0">
            <a:norm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1800" b="1">
                <a:latin typeface="Tisa Offc Serif Pro" panose="02010504030101020102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9B9754-B90B-7DD1-C907-B2DAC4B9DE23}"/>
              </a:ext>
            </a:extLst>
          </p:cNvPr>
          <p:cNvSpPr/>
          <p:nvPr userDrawn="1"/>
        </p:nvSpPr>
        <p:spPr>
          <a:xfrm>
            <a:off x="-37706" y="4684326"/>
            <a:ext cx="9181706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3426CF3-3DD1-10BA-0CD1-8F55535C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9892" y="4782557"/>
            <a:ext cx="236889" cy="273844"/>
          </a:xfrm>
        </p:spPr>
        <p:txBody>
          <a:bodyPr/>
          <a:lstStyle>
            <a:lvl1pPr>
              <a:defRPr>
                <a:solidFill>
                  <a:srgbClr val="B2B4B2"/>
                </a:solidFill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4564D79-68BF-E775-BE03-31747E15C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99032" y="4736007"/>
            <a:ext cx="5805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bg2"/>
                </a:solidFill>
                <a:latin typeface="Tisa Offc Serif Pro" panose="02010504030101020102" pitchFamily="2" charset="0"/>
              </a:defRPr>
            </a:lvl1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  <p:pic>
        <p:nvPicPr>
          <p:cNvPr id="6" name="Picture 15">
            <a:extLst>
              <a:ext uri="{FF2B5EF4-FFF2-40B4-BE49-F238E27FC236}">
                <a16:creationId xmlns:a16="http://schemas.microsoft.com/office/drawing/2014/main" id="{CD656887-29D6-0D6E-50AE-04B8FAAD2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93192" y="4413817"/>
            <a:ext cx="737480" cy="73748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EC5A5D2-7A7E-0C3C-E89D-24B4655FA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273844"/>
            <a:ext cx="8356154" cy="39913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3000" b="1" i="0">
                <a:latin typeface="Franklin Gothic Demi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827C574-5D6E-CE10-BCC5-3526952812D9}"/>
              </a:ext>
            </a:extLst>
          </p:cNvPr>
          <p:cNvSpPr>
            <a:spLocks noGrp="1"/>
          </p:cNvSpPr>
          <p:nvPr>
            <p:ph type="subTitle" idx="18"/>
          </p:nvPr>
        </p:nvSpPr>
        <p:spPr>
          <a:xfrm>
            <a:off x="393192" y="736882"/>
            <a:ext cx="8356154" cy="306692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300"/>
              </a:spcBef>
              <a:spcAft>
                <a:spcPts val="300"/>
              </a:spcAft>
              <a:buNone/>
              <a:defRPr sz="2400" b="0" i="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31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FBAE40"/>
          </p15:clr>
        </p15:guide>
        <p15:guide id="2" pos="598">
          <p15:clr>
            <a:srgbClr val="FBAE40"/>
          </p15:clr>
        </p15:guide>
        <p15:guide id="3" pos="7080">
          <p15:clr>
            <a:srgbClr val="FBAE40"/>
          </p15:clr>
        </p15:guide>
        <p15:guide id="4" pos="3840">
          <p15:clr>
            <a:srgbClr val="FBAE40"/>
          </p15:clr>
        </p15:guide>
        <p15:guide id="5" orient="horz" pos="1054">
          <p15:clr>
            <a:srgbClr val="FBAE40"/>
          </p15:clr>
        </p15:guide>
        <p15:guide id="6" orient="horz" pos="3744">
          <p15:clr>
            <a:srgbClr val="FBAE40"/>
          </p15:clr>
        </p15:guide>
        <p15:guide id="7" orient="horz" pos="69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Ic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7A2738-1D29-40DE-AACF-F60CD708E892}"/>
              </a:ext>
            </a:extLst>
          </p:cNvPr>
          <p:cNvCxnSpPr/>
          <p:nvPr userDrawn="1"/>
        </p:nvCxnSpPr>
        <p:spPr>
          <a:xfrm>
            <a:off x="1901902" y="2191395"/>
            <a:ext cx="53332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1ADFA24-184F-46B9-B1D0-3FBB044F3673}"/>
              </a:ext>
            </a:extLst>
          </p:cNvPr>
          <p:cNvSpPr/>
          <p:nvPr userDrawn="1"/>
        </p:nvSpPr>
        <p:spPr>
          <a:xfrm>
            <a:off x="1248562" y="1538054"/>
            <a:ext cx="1306682" cy="1306682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DC306F30-B3C1-E74C-B18C-7075DB0761D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465433" y="1753101"/>
            <a:ext cx="886809" cy="916969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5" y="3058998"/>
            <a:ext cx="2375055" cy="56595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1800" b="1">
                <a:latin typeface="Tisa Offc Serif Pro" panose="02010504030101020102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F9D861-0550-4AC8-BB96-094DAF60B7F4}"/>
              </a:ext>
            </a:extLst>
          </p:cNvPr>
          <p:cNvSpPr/>
          <p:nvPr userDrawn="1"/>
        </p:nvSpPr>
        <p:spPr>
          <a:xfrm>
            <a:off x="3923962" y="1538056"/>
            <a:ext cx="1306682" cy="1306682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4382C3D7-6E45-864C-A5B5-39762336A48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125128" y="1732911"/>
            <a:ext cx="886809" cy="916969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0A296A-0A06-4FFB-B935-517187294F6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462289" y="3058998"/>
            <a:ext cx="2230029" cy="56595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1800" b="1">
                <a:latin typeface="Tisa Offc Serif Pro" panose="02010504030101020102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101DA23-83F7-4662-BC02-2666717C53B4}"/>
              </a:ext>
            </a:extLst>
          </p:cNvPr>
          <p:cNvSpPr/>
          <p:nvPr userDrawn="1"/>
        </p:nvSpPr>
        <p:spPr>
          <a:xfrm>
            <a:off x="6581822" y="1538056"/>
            <a:ext cx="1306682" cy="1306682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6E1CEA20-24A4-8C45-B5A6-CE111F714FE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84824" y="1724352"/>
            <a:ext cx="886809" cy="916969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DB30FF-E82C-424F-A06C-EFC3CFC45E3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47636" y="3058997"/>
            <a:ext cx="2375055" cy="56595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1800" b="1">
                <a:latin typeface="Tisa Offc Serif Pro" panose="02010504030101020102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3C9055-948F-21AE-4DDE-D13489FC6673}"/>
              </a:ext>
            </a:extLst>
          </p:cNvPr>
          <p:cNvSpPr/>
          <p:nvPr userDrawn="1"/>
        </p:nvSpPr>
        <p:spPr>
          <a:xfrm>
            <a:off x="-36576" y="4684326"/>
            <a:ext cx="9181706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DA1A5DB-60AA-5FDA-4E73-C065F750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9892" y="4782557"/>
            <a:ext cx="236889" cy="273844"/>
          </a:xfrm>
        </p:spPr>
        <p:txBody>
          <a:bodyPr/>
          <a:lstStyle>
            <a:lvl1pPr>
              <a:defRPr>
                <a:solidFill>
                  <a:srgbClr val="B2B4B2"/>
                </a:solidFill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67D2FD8-D843-239F-4604-CE353A6B8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99032" y="4736007"/>
            <a:ext cx="5805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bg2"/>
                </a:solidFill>
                <a:latin typeface="Tisa Offc Serif Pro" panose="02010504030101020102" pitchFamily="2" charset="0"/>
              </a:defRPr>
            </a:lvl1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  <p:pic>
        <p:nvPicPr>
          <p:cNvPr id="9" name="Picture 15">
            <a:extLst>
              <a:ext uri="{FF2B5EF4-FFF2-40B4-BE49-F238E27FC236}">
                <a16:creationId xmlns:a16="http://schemas.microsoft.com/office/drawing/2014/main" id="{50C38928-1D61-9899-59FA-5DC23AAF97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93192" y="4413817"/>
            <a:ext cx="737480" cy="73748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DE2DE75-BA64-053D-0E0F-64446631A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273844"/>
            <a:ext cx="8356154" cy="39913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3000" b="1" i="0">
                <a:latin typeface="Franklin Gothic Demi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25BBA39-DE09-397A-E7ED-7248F3C45425}"/>
              </a:ext>
            </a:extLst>
          </p:cNvPr>
          <p:cNvSpPr>
            <a:spLocks noGrp="1"/>
          </p:cNvSpPr>
          <p:nvPr>
            <p:ph type="subTitle" idx="18"/>
          </p:nvPr>
        </p:nvSpPr>
        <p:spPr>
          <a:xfrm>
            <a:off x="393192" y="736882"/>
            <a:ext cx="8356154" cy="306692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300"/>
              </a:spcBef>
              <a:spcAft>
                <a:spcPts val="300"/>
              </a:spcAft>
              <a:buNone/>
              <a:defRPr sz="2400" b="0" i="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30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FBAE40"/>
          </p15:clr>
        </p15:guide>
        <p15:guide id="2" pos="598">
          <p15:clr>
            <a:srgbClr val="FBAE40"/>
          </p15:clr>
        </p15:guide>
        <p15:guide id="3" pos="7080">
          <p15:clr>
            <a:srgbClr val="FBAE40"/>
          </p15:clr>
        </p15:guide>
        <p15:guide id="4" pos="3840">
          <p15:clr>
            <a:srgbClr val="FBAE40"/>
          </p15:clr>
        </p15:guide>
        <p15:guide id="5" orient="horz" pos="1054">
          <p15:clr>
            <a:srgbClr val="FBAE40"/>
          </p15:clr>
        </p15:guide>
        <p15:guide id="6" orient="horz" pos="3744">
          <p15:clr>
            <a:srgbClr val="FBAE40"/>
          </p15:clr>
        </p15:guide>
        <p15:guide id="7" orient="horz" pos="69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Ic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6361F7-376B-4B6B-90CB-982F8C88D3AB}"/>
              </a:ext>
            </a:extLst>
          </p:cNvPr>
          <p:cNvCxnSpPr/>
          <p:nvPr userDrawn="1"/>
        </p:nvCxnSpPr>
        <p:spPr>
          <a:xfrm>
            <a:off x="1901902" y="2191395"/>
            <a:ext cx="53332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7215D4C-D1BA-4B83-8034-F6173B4B3FE7}"/>
              </a:ext>
            </a:extLst>
          </p:cNvPr>
          <p:cNvSpPr/>
          <p:nvPr userDrawn="1"/>
        </p:nvSpPr>
        <p:spPr>
          <a:xfrm>
            <a:off x="945609" y="1538054"/>
            <a:ext cx="1306682" cy="1306682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0A1A4191-73C5-A24C-B85A-D6F8FC57252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155545" y="1733763"/>
            <a:ext cx="886809" cy="916969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06C296-F787-402D-AC65-1E55B4D25C69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14375" y="3058998"/>
            <a:ext cx="1769150" cy="56595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1800" b="1">
                <a:latin typeface="Tisa Offc Serif Pro" panose="02010504030101020102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E1934B1-C1CC-42D5-A8D8-639ED39E9A45}"/>
              </a:ext>
            </a:extLst>
          </p:cNvPr>
          <p:cNvSpPr/>
          <p:nvPr userDrawn="1"/>
        </p:nvSpPr>
        <p:spPr>
          <a:xfrm>
            <a:off x="2951872" y="1538054"/>
            <a:ext cx="1306682" cy="1306682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7A0C8CB-AE00-AE4E-8B06-C3CDA2E8A6B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66347" y="1710648"/>
            <a:ext cx="886809" cy="916969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C7F2CE8-9E91-4C86-99AB-686A9C810419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2720638" y="3058998"/>
            <a:ext cx="1769150" cy="56595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1800" b="1">
                <a:latin typeface="Tisa Offc Serif Pro" panose="02010504030101020102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7542B3E-45A5-4E88-A2C5-758AC86BE4D0}"/>
              </a:ext>
            </a:extLst>
          </p:cNvPr>
          <p:cNvSpPr/>
          <p:nvPr userDrawn="1"/>
        </p:nvSpPr>
        <p:spPr>
          <a:xfrm>
            <a:off x="4885447" y="1538054"/>
            <a:ext cx="1306682" cy="1306682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ED777B6-C788-B840-ACC3-FD8949E42AC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095383" y="1732479"/>
            <a:ext cx="886809" cy="916969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BC06D7C8-7D2D-4A80-B5B8-174F5056AA0B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654213" y="3058998"/>
            <a:ext cx="1769150" cy="56595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1800" b="1">
                <a:latin typeface="Tisa Offc Serif Pro" panose="02010504030101020102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24B0597-6276-471F-96FD-FDE08D64C524}"/>
              </a:ext>
            </a:extLst>
          </p:cNvPr>
          <p:cNvSpPr/>
          <p:nvPr userDrawn="1"/>
        </p:nvSpPr>
        <p:spPr>
          <a:xfrm>
            <a:off x="6891709" y="1533849"/>
            <a:ext cx="1306682" cy="1306682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04C4E3A7-AB8A-6243-BBFD-8A433C78470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105205" y="1733763"/>
            <a:ext cx="886809" cy="916969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8FC2F9F8-450A-4433-BAFC-DCD0001FAF1D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660475" y="3054793"/>
            <a:ext cx="1769150" cy="56595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1800" b="1">
                <a:latin typeface="Tisa Offc Serif Pro" panose="02010504030101020102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FAC052-E277-F75B-0105-D87A44F7376E}"/>
              </a:ext>
            </a:extLst>
          </p:cNvPr>
          <p:cNvSpPr/>
          <p:nvPr userDrawn="1"/>
        </p:nvSpPr>
        <p:spPr>
          <a:xfrm>
            <a:off x="-37706" y="4690036"/>
            <a:ext cx="9181706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D6CEFB-540A-C805-C592-91865369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9892" y="4782557"/>
            <a:ext cx="236889" cy="273844"/>
          </a:xfrm>
        </p:spPr>
        <p:txBody>
          <a:bodyPr/>
          <a:lstStyle>
            <a:lvl1pPr>
              <a:defRPr>
                <a:solidFill>
                  <a:srgbClr val="B2B4B2"/>
                </a:solidFill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8ACD510-8B58-9B31-9F97-5E6D71C39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99032" y="4736007"/>
            <a:ext cx="5805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bg2"/>
                </a:solidFill>
                <a:latin typeface="Tisa Offc Serif Pro" panose="02010504030101020102" pitchFamily="2" charset="0"/>
              </a:defRPr>
            </a:lvl1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  <p:pic>
        <p:nvPicPr>
          <p:cNvPr id="5" name="Picture 15">
            <a:extLst>
              <a:ext uri="{FF2B5EF4-FFF2-40B4-BE49-F238E27FC236}">
                <a16:creationId xmlns:a16="http://schemas.microsoft.com/office/drawing/2014/main" id="{245F213D-C3FD-9D97-E6F0-BEBA20783A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93192" y="4413817"/>
            <a:ext cx="737480" cy="73748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B7FA97F-8DA1-04F6-0760-857134C29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273844"/>
            <a:ext cx="8356154" cy="39913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3000" b="1" i="0">
                <a:latin typeface="Franklin Gothic Demi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7E59373-861A-EB49-562E-DE07AA3AB76F}"/>
              </a:ext>
            </a:extLst>
          </p:cNvPr>
          <p:cNvSpPr>
            <a:spLocks noGrp="1"/>
          </p:cNvSpPr>
          <p:nvPr>
            <p:ph type="subTitle" idx="25"/>
          </p:nvPr>
        </p:nvSpPr>
        <p:spPr>
          <a:xfrm>
            <a:off x="393192" y="736882"/>
            <a:ext cx="8356154" cy="306692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300"/>
              </a:spcBef>
              <a:spcAft>
                <a:spcPts val="300"/>
              </a:spcAft>
              <a:buNone/>
              <a:defRPr sz="2400" b="0" i="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46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FBAE40"/>
          </p15:clr>
        </p15:guide>
        <p15:guide id="2" pos="598">
          <p15:clr>
            <a:srgbClr val="FBAE40"/>
          </p15:clr>
        </p15:guide>
        <p15:guide id="3" pos="7080">
          <p15:clr>
            <a:srgbClr val="FBAE40"/>
          </p15:clr>
        </p15:guide>
        <p15:guide id="4" pos="3840">
          <p15:clr>
            <a:srgbClr val="FBAE40"/>
          </p15:clr>
        </p15:guide>
        <p15:guide id="5" orient="horz" pos="1054">
          <p15:clr>
            <a:srgbClr val="FBAE40"/>
          </p15:clr>
        </p15:guide>
        <p15:guide id="6" orient="horz" pos="3744">
          <p15:clr>
            <a:srgbClr val="FBAE40"/>
          </p15:clr>
        </p15:guide>
        <p15:guide id="7" orient="horz" pos="69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 Ic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6361F7-376B-4B6B-90CB-982F8C88D3AB}"/>
              </a:ext>
            </a:extLst>
          </p:cNvPr>
          <p:cNvCxnSpPr>
            <a:cxnSpLocks/>
          </p:cNvCxnSpPr>
          <p:nvPr userDrawn="1"/>
        </p:nvCxnSpPr>
        <p:spPr>
          <a:xfrm>
            <a:off x="1284348" y="2191395"/>
            <a:ext cx="684753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7215D4C-D1BA-4B83-8034-F6173B4B3FE7}"/>
              </a:ext>
            </a:extLst>
          </p:cNvPr>
          <p:cNvSpPr/>
          <p:nvPr userDrawn="1"/>
        </p:nvSpPr>
        <p:spPr>
          <a:xfrm>
            <a:off x="395785" y="1594243"/>
            <a:ext cx="1195943" cy="1195943"/>
          </a:xfrm>
          <a:prstGeom prst="ellips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0E2F4087-739F-1B43-B022-92BCEDD29A2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07469" y="1802623"/>
            <a:ext cx="772575" cy="814869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06C296-F787-402D-AC65-1E55B4D25C69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93192" y="3058998"/>
            <a:ext cx="1201128" cy="56595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1400" b="1">
                <a:latin typeface="Tisa Offc Serif Pro" panose="02010504030101020102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7542B3E-45A5-4E88-A2C5-758AC86BE4D0}"/>
              </a:ext>
            </a:extLst>
          </p:cNvPr>
          <p:cNvSpPr/>
          <p:nvPr userDrawn="1"/>
        </p:nvSpPr>
        <p:spPr>
          <a:xfrm>
            <a:off x="3979497" y="1603158"/>
            <a:ext cx="1195943" cy="1195943"/>
          </a:xfrm>
          <a:prstGeom prst="ellips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121B32AC-29FE-5347-BC89-E1D12CFE917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191181" y="1784484"/>
            <a:ext cx="772575" cy="814869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CAF8AD6-3AD0-422C-B775-D4163897266E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964211" y="3080595"/>
            <a:ext cx="1201128" cy="56595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1400" b="1">
                <a:latin typeface="Tisa Offc Serif Pro" panose="02010504030101020102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3182B05-A7F1-450F-AE61-51425BEF3AA6}"/>
              </a:ext>
            </a:extLst>
          </p:cNvPr>
          <p:cNvSpPr/>
          <p:nvPr userDrawn="1"/>
        </p:nvSpPr>
        <p:spPr>
          <a:xfrm>
            <a:off x="7554865" y="1600443"/>
            <a:ext cx="1195943" cy="1195943"/>
          </a:xfrm>
          <a:prstGeom prst="ellips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0B4205C-10C8-FE4A-8B1C-0B1A629E22B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40211" y="1792070"/>
            <a:ext cx="825250" cy="814869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0D14923E-7CAE-49B7-9668-7B538ECFDC5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7543021" y="3080595"/>
            <a:ext cx="1201128" cy="56595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1400" b="1">
                <a:latin typeface="Tisa Offc Serif Pro" panose="02010504030101020102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D313A4-7308-177C-7152-9F15AF58B08A}"/>
              </a:ext>
            </a:extLst>
          </p:cNvPr>
          <p:cNvSpPr/>
          <p:nvPr userDrawn="1"/>
        </p:nvSpPr>
        <p:spPr>
          <a:xfrm>
            <a:off x="-37706" y="4684326"/>
            <a:ext cx="9181706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5AC48E3-6DAA-DB19-4134-8FB5E3CD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9892" y="4782557"/>
            <a:ext cx="236889" cy="273844"/>
          </a:xfrm>
        </p:spPr>
        <p:txBody>
          <a:bodyPr/>
          <a:lstStyle>
            <a:lvl1pPr>
              <a:defRPr>
                <a:solidFill>
                  <a:srgbClr val="B2B4B2"/>
                </a:solidFill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6C43885-8001-5769-A80D-061A8DBAB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99032" y="4736007"/>
            <a:ext cx="5805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bg2"/>
                </a:solidFill>
                <a:latin typeface="Tisa Offc Serif Pro" panose="02010504030101020102" pitchFamily="2" charset="0"/>
              </a:defRPr>
            </a:lvl1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  <p:pic>
        <p:nvPicPr>
          <p:cNvPr id="5" name="Picture 15">
            <a:extLst>
              <a:ext uri="{FF2B5EF4-FFF2-40B4-BE49-F238E27FC236}">
                <a16:creationId xmlns:a16="http://schemas.microsoft.com/office/drawing/2014/main" id="{DFC924F5-D32A-B5AC-72AA-0701DB81E1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93192" y="4413817"/>
            <a:ext cx="737480" cy="73748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B018027-C248-4BEE-6231-33CFAA31F871}"/>
              </a:ext>
            </a:extLst>
          </p:cNvPr>
          <p:cNvSpPr/>
          <p:nvPr userDrawn="1"/>
        </p:nvSpPr>
        <p:spPr>
          <a:xfrm>
            <a:off x="2197876" y="1614027"/>
            <a:ext cx="1195943" cy="1195943"/>
          </a:xfrm>
          <a:prstGeom prst="ellips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F0C1F1BF-FC69-E30E-F7E0-AD42234A2A3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409560" y="1795353"/>
            <a:ext cx="772575" cy="814869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3F2DC7B-BCF7-FDF6-F500-CF5F49E18CDB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2182590" y="3091464"/>
            <a:ext cx="1201128" cy="56595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1400" b="1">
                <a:latin typeface="Tisa Offc Serif Pro" panose="02010504030101020102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273687-2D83-E48C-9BD7-8187F7E67D30}"/>
              </a:ext>
            </a:extLst>
          </p:cNvPr>
          <p:cNvSpPr/>
          <p:nvPr userDrawn="1"/>
        </p:nvSpPr>
        <p:spPr>
          <a:xfrm>
            <a:off x="5781588" y="1594243"/>
            <a:ext cx="1195943" cy="1195943"/>
          </a:xfrm>
          <a:prstGeom prst="ellips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C1E2329-125B-B25A-D723-8C547A19B74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993272" y="1775569"/>
            <a:ext cx="772575" cy="814869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85E23F2-DAFF-3CD3-8780-45B73485C304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5766302" y="3071680"/>
            <a:ext cx="1201128" cy="56595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1400" b="1">
                <a:latin typeface="Tisa Offc Serif Pro" panose="02010504030101020102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4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3DE64AC-A5D2-DA69-8617-4A40D266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273844"/>
            <a:ext cx="8356154" cy="39913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3000" b="1" i="0">
                <a:latin typeface="Franklin Gothic Demi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EFB9997-02CE-A53F-687E-0D523823BC70}"/>
              </a:ext>
            </a:extLst>
          </p:cNvPr>
          <p:cNvSpPr>
            <a:spLocks noGrp="1"/>
          </p:cNvSpPr>
          <p:nvPr>
            <p:ph type="subTitle" idx="18"/>
          </p:nvPr>
        </p:nvSpPr>
        <p:spPr>
          <a:xfrm>
            <a:off x="393192" y="736882"/>
            <a:ext cx="8356154" cy="306692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300"/>
              </a:spcBef>
              <a:spcAft>
                <a:spcPts val="300"/>
              </a:spcAft>
              <a:buNone/>
              <a:defRPr sz="2400" b="0" i="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53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FBAE40"/>
          </p15:clr>
        </p15:guide>
        <p15:guide id="2" pos="598">
          <p15:clr>
            <a:srgbClr val="FBAE40"/>
          </p15:clr>
        </p15:guide>
        <p15:guide id="3" pos="7080">
          <p15:clr>
            <a:srgbClr val="FBAE40"/>
          </p15:clr>
        </p15:guide>
        <p15:guide id="4" pos="3840">
          <p15:clr>
            <a:srgbClr val="FBAE40"/>
          </p15:clr>
        </p15:guide>
        <p15:guide id="5" orient="horz" pos="1054">
          <p15:clr>
            <a:srgbClr val="FBAE40"/>
          </p15:clr>
        </p15:guide>
        <p15:guide id="6" orient="horz" pos="3744">
          <p15:clr>
            <a:srgbClr val="FBAE40"/>
          </p15:clr>
        </p15:guide>
        <p15:guide id="7" orient="horz" pos="69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2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CCB-A837-3E49-BD58-C1431ED74FC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DE406-D8D6-C0FC-6AB7-1FC5BECB1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9453" y="4712096"/>
            <a:ext cx="5805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036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CCB-A837-3E49-BD58-C1431ED74FC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ADE34-16C2-B9DB-F823-DB04E6BF9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9453" y="4712096"/>
            <a:ext cx="5805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17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180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7331"/>
            <a:ext cx="7886700" cy="3350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CCB-A837-3E49-BD58-C1431ED74FC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45DE5C7-4600-0321-CDD7-B19365772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9453" y="4712096"/>
            <a:ext cx="5805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5270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CCB-A837-3E49-BD58-C1431ED74FC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37956F-B19B-91A8-02A3-00B7F6E46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9453" y="4712096"/>
            <a:ext cx="5805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2111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A31C04-BD64-AE26-E8CD-0674E3BB1754}"/>
              </a:ext>
            </a:extLst>
          </p:cNvPr>
          <p:cNvSpPr/>
          <p:nvPr userDrawn="1"/>
        </p:nvSpPr>
        <p:spPr>
          <a:xfrm>
            <a:off x="-37706" y="4684326"/>
            <a:ext cx="9181706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273844"/>
            <a:ext cx="8122158" cy="718048"/>
          </a:xfrm>
        </p:spPr>
        <p:txBody>
          <a:bodyPr lIns="0" tIns="0" rIns="0" bIns="0" anchor="t" anchorCtr="0"/>
          <a:lstStyle>
            <a:lvl1pPr>
              <a:defRPr b="0" i="0">
                <a:latin typeface="Franklin Gothic Medium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92" y="1221111"/>
            <a:ext cx="8122158" cy="3092623"/>
          </a:xfrm>
        </p:spPr>
        <p:txBody>
          <a:bodyPr lIns="0" tIns="0" rIns="0" bIns="0"/>
          <a:lstStyle>
            <a:lvl2pPr marL="342900" indent="-334963">
              <a:tabLst/>
              <a:defRPr/>
            </a:lvl2pPr>
            <a:lvl3pPr marL="574675" indent="-255588">
              <a:spcAft>
                <a:spcPts val="375"/>
              </a:spcAft>
              <a:tabLst/>
              <a:defRPr/>
            </a:lvl3pPr>
            <a:lvl4pPr marL="749300" indent="-177800">
              <a:tabLst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9892" y="4782557"/>
            <a:ext cx="236889" cy="273844"/>
          </a:xfrm>
        </p:spPr>
        <p:txBody>
          <a:bodyPr/>
          <a:lstStyle>
            <a:lvl1pPr>
              <a:defRPr>
                <a:solidFill>
                  <a:srgbClr val="B2B4B2"/>
                </a:solidFill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2C6CAF-02F1-0F8E-8E14-E6D7365EA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99032" y="4736007"/>
            <a:ext cx="5805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bg2"/>
                </a:solidFill>
                <a:latin typeface="Tisa Offc Serif Pro" panose="02010504030101020102" pitchFamily="2" charset="0"/>
              </a:defRPr>
            </a:lvl1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  <p:pic>
        <p:nvPicPr>
          <p:cNvPr id="10" name="Picture 15">
            <a:extLst>
              <a:ext uri="{FF2B5EF4-FFF2-40B4-BE49-F238E27FC236}">
                <a16:creationId xmlns:a16="http://schemas.microsoft.com/office/drawing/2014/main" id="{474462B8-AB30-3207-0F22-9E2D4E5D49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93192" y="4413817"/>
            <a:ext cx="737480" cy="73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521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834AA36-02A9-BE2D-E788-D47FE7F7B61F}"/>
              </a:ext>
            </a:extLst>
          </p:cNvPr>
          <p:cNvSpPr/>
          <p:nvPr userDrawn="1"/>
        </p:nvSpPr>
        <p:spPr>
          <a:xfrm>
            <a:off x="-37706" y="4684326"/>
            <a:ext cx="9181706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1" y="273844"/>
            <a:ext cx="8357616" cy="718048"/>
          </a:xfrm>
        </p:spPr>
        <p:txBody>
          <a:bodyPr lIns="0" tIns="0" rIns="0" bIns="0" anchor="t" anchorCtr="0"/>
          <a:lstStyle>
            <a:lvl1pPr>
              <a:defRPr b="0" i="0">
                <a:latin typeface="Franklin Gothic Medium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92" y="1221111"/>
            <a:ext cx="4041648" cy="3090672"/>
          </a:xfrm>
        </p:spPr>
        <p:txBody>
          <a:bodyPr lIns="0" tIns="0" rIns="0" bIns="0"/>
          <a:lstStyle>
            <a:lvl2pPr marL="342900" indent="-334963">
              <a:tabLst/>
              <a:defRPr/>
            </a:lvl2pPr>
            <a:lvl3pPr marL="574675" indent="-255588">
              <a:spcAft>
                <a:spcPts val="375"/>
              </a:spcAft>
              <a:tabLst/>
              <a:defRPr/>
            </a:lvl3pPr>
            <a:lvl4pPr marL="749300" indent="-177800">
              <a:tabLst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9892" y="4782557"/>
            <a:ext cx="236889" cy="273844"/>
          </a:xfrm>
        </p:spPr>
        <p:txBody>
          <a:bodyPr/>
          <a:lstStyle>
            <a:lvl1pPr>
              <a:defRPr>
                <a:solidFill>
                  <a:srgbClr val="B2B4B2"/>
                </a:solidFill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E2CA58-DE19-59A4-103F-638C5E1B63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09162" y="1221111"/>
            <a:ext cx="4041648" cy="30906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904F7CA-DB66-5CEB-D9A6-325642FFF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99032" y="4736007"/>
            <a:ext cx="5805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bg2"/>
                </a:solidFill>
                <a:latin typeface="Tisa Offc Serif Pro" panose="02010504030101020102" pitchFamily="2" charset="0"/>
              </a:defRPr>
            </a:lvl1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BC376494-9750-84A8-96CE-47B06A336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93192" y="4413817"/>
            <a:ext cx="737480" cy="73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8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46520" y="4873752"/>
            <a:ext cx="2057400" cy="118872"/>
          </a:xfrm>
        </p:spPr>
        <p:txBody>
          <a:bodyPr lIns="0" tIns="0" rIns="0" bIns="0" anchor="t" anchorCtr="0"/>
          <a:lstStyle>
            <a:lvl1pPr>
              <a:defRPr>
                <a:solidFill>
                  <a:srgbClr val="63666A"/>
                </a:solidFill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F3D18-678E-A693-7563-851F943B3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263" y="1216152"/>
            <a:ext cx="8119872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00" b="0" i="0">
                <a:solidFill>
                  <a:schemeClr val="tx1"/>
                </a:solidFill>
                <a:latin typeface="Tisa Offc Serif Pro" panose="02010504030101020102" pitchFamily="2" charset="0"/>
              </a:defRPr>
            </a:lvl1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  <p:pic>
        <p:nvPicPr>
          <p:cNvPr id="8" name="Picture 15">
            <a:extLst>
              <a:ext uri="{FF2B5EF4-FFF2-40B4-BE49-F238E27FC236}">
                <a16:creationId xmlns:a16="http://schemas.microsoft.com/office/drawing/2014/main" id="{386CE58C-66A4-B1EB-FDC5-54F3E5441E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74851" y="0"/>
            <a:ext cx="735546" cy="73554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5ACDA79-C666-8065-B24A-DE97364170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0262" y="4331798"/>
            <a:ext cx="8119872" cy="28346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0" i="0">
                <a:solidFill>
                  <a:schemeClr val="tx1"/>
                </a:solidFill>
                <a:latin typeface="Tisa Offc Serif Pro" panose="02010504030101020102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Month XX, 2022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DFCCC2A-05EE-B0E7-42A2-17319DE6AC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0525" y="1965960"/>
            <a:ext cx="8119872" cy="1307592"/>
          </a:xfrm>
        </p:spPr>
        <p:txBody>
          <a:bodyPr lIns="0" tIns="0" rIns="0" bIns="0">
            <a:noAutofit/>
          </a:bodyPr>
          <a:lstStyle>
            <a:lvl1pPr>
              <a:defRPr sz="4400">
                <a:latin typeface="Franklin Gothic Medium" panose="020B0603020102020204" pitchFamily="34" charset="0"/>
              </a:defRPr>
            </a:lvl1pPr>
            <a:lvl2pPr>
              <a:defRPr sz="4400">
                <a:latin typeface="Franklin Gothic Medium" panose="020B0603020102020204" pitchFamily="34" charset="0"/>
              </a:defRPr>
            </a:lvl2pPr>
            <a:lvl3pPr>
              <a:defRPr sz="4400">
                <a:latin typeface="Franklin Gothic Medium" panose="020B0603020102020204" pitchFamily="34" charset="0"/>
              </a:defRPr>
            </a:lvl3pPr>
            <a:lvl4pPr>
              <a:defRPr sz="4400">
                <a:latin typeface="Franklin Gothic Medium" panose="020B0603020102020204" pitchFamily="34" charset="0"/>
              </a:defRPr>
            </a:lvl4pPr>
            <a:lvl5pPr>
              <a:defRPr sz="4400"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1D875A-59ED-E336-9EA5-BD5C575BBCEF}"/>
              </a:ext>
            </a:extLst>
          </p:cNvPr>
          <p:cNvGrpSpPr/>
          <p:nvPr userDrawn="1"/>
        </p:nvGrpSpPr>
        <p:grpSpPr>
          <a:xfrm rot="16200000">
            <a:off x="506467" y="594478"/>
            <a:ext cx="335280" cy="567690"/>
            <a:chOff x="697976" y="480133"/>
            <a:chExt cx="335280" cy="567690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D2161B1-4962-A90D-C8FD-1E2D7649713E}"/>
                </a:ext>
              </a:extLst>
            </p:cNvPr>
            <p:cNvSpPr/>
            <p:nvPr/>
          </p:nvSpPr>
          <p:spPr>
            <a:xfrm>
              <a:off x="784653" y="566811"/>
              <a:ext cx="161925" cy="161925"/>
            </a:xfrm>
            <a:custGeom>
              <a:avLst/>
              <a:gdLst>
                <a:gd name="connsiteX0" fmla="*/ 0 w 161925"/>
                <a:gd name="connsiteY0" fmla="*/ 0 h 161925"/>
                <a:gd name="connsiteX1" fmla="*/ 161925 w 161925"/>
                <a:gd name="connsiteY1" fmla="*/ 0 h 161925"/>
                <a:gd name="connsiteX2" fmla="*/ 161925 w 161925"/>
                <a:gd name="connsiteY2" fmla="*/ 161925 h 161925"/>
                <a:gd name="connsiteX3" fmla="*/ 0 w 16192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161925">
                  <a:moveTo>
                    <a:pt x="0" y="0"/>
                  </a:moveTo>
                  <a:lnTo>
                    <a:pt x="161925" y="0"/>
                  </a:lnTo>
                  <a:lnTo>
                    <a:pt x="161925" y="161925"/>
                  </a:lnTo>
                  <a:lnTo>
                    <a:pt x="0" y="161925"/>
                  </a:lnTo>
                  <a:close/>
                </a:path>
              </a:pathLst>
            </a:custGeom>
            <a:noFill/>
            <a:ln w="15604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A36F94A-3482-352F-E6F2-54AA3F7E6B31}"/>
                </a:ext>
              </a:extLst>
            </p:cNvPr>
            <p:cNvSpPr/>
            <p:nvPr/>
          </p:nvSpPr>
          <p:spPr>
            <a:xfrm>
              <a:off x="697976" y="480133"/>
              <a:ext cx="335280" cy="567690"/>
            </a:xfrm>
            <a:custGeom>
              <a:avLst/>
              <a:gdLst>
                <a:gd name="connsiteX0" fmla="*/ 335280 w 335280"/>
                <a:gd name="connsiteY0" fmla="*/ 338138 h 567690"/>
                <a:gd name="connsiteX1" fmla="*/ 335280 w 335280"/>
                <a:gd name="connsiteY1" fmla="*/ 0 h 567690"/>
                <a:gd name="connsiteX2" fmla="*/ 0 w 335280"/>
                <a:gd name="connsiteY2" fmla="*/ 0 h 567690"/>
                <a:gd name="connsiteX3" fmla="*/ 0 w 335280"/>
                <a:gd name="connsiteY3" fmla="*/ 338138 h 567690"/>
                <a:gd name="connsiteX4" fmla="*/ 167640 w 335280"/>
                <a:gd name="connsiteY4" fmla="*/ 567690 h 56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" h="567690">
                  <a:moveTo>
                    <a:pt x="335280" y="338138"/>
                  </a:moveTo>
                  <a:lnTo>
                    <a:pt x="335280" y="0"/>
                  </a:lnTo>
                  <a:lnTo>
                    <a:pt x="0" y="0"/>
                  </a:lnTo>
                  <a:lnTo>
                    <a:pt x="0" y="338138"/>
                  </a:lnTo>
                  <a:lnTo>
                    <a:pt x="167640" y="567690"/>
                  </a:lnTo>
                  <a:close/>
                </a:path>
              </a:pathLst>
            </a:custGeom>
            <a:noFill/>
            <a:ln w="15604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Subtitle 2">
            <a:extLst>
              <a:ext uri="{FF2B5EF4-FFF2-40B4-BE49-F238E27FC236}">
                <a16:creationId xmlns:a16="http://schemas.microsoft.com/office/drawing/2014/main" id="{2CA5C67E-0E57-4882-3892-D09EDD5B8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261" y="3685032"/>
            <a:ext cx="8119872" cy="493776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300"/>
              </a:spcBef>
              <a:spcAft>
                <a:spcPts val="300"/>
              </a:spcAft>
              <a:buNone/>
              <a:defRPr sz="240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66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65036-3D15-4D08-9281-87CBB86A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E0E79-5CDD-4194-B178-C8D9C761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7CEBE-34E3-44CE-95D5-088CB22FB4E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ABF8B-B692-4B6E-91C1-867C8487E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77957-3333-4362-9BDE-CB077A70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39581-759F-43B7-B47D-47F906F0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6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AF8F79FB-D443-8BDB-010E-9FDE90EFAFE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44813" y="0"/>
            <a:ext cx="3099188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904" y="1307592"/>
            <a:ext cx="5429162" cy="17907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44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25" y="3208371"/>
            <a:ext cx="5429163" cy="495309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300"/>
              </a:spcBef>
              <a:spcAft>
                <a:spcPts val="300"/>
              </a:spcAft>
              <a:buNone/>
              <a:defRPr sz="2400">
                <a:solidFill>
                  <a:schemeClr val="accent6"/>
                </a:solidFill>
                <a:latin typeface="Franklin Gothic Medium" panose="020B06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750088" y="4751196"/>
            <a:ext cx="2057400" cy="118872"/>
          </a:xfrm>
        </p:spPr>
        <p:txBody>
          <a:bodyPr lIns="0" tIns="0" rIns="0" bIns="0" anchor="t" anchorCtr="0"/>
          <a:lstStyle>
            <a:lvl1pPr>
              <a:defRPr>
                <a:solidFill>
                  <a:srgbClr val="B2B4B2"/>
                </a:solidFill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F3D18-678E-A693-7563-851F943B3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03407" y="182960"/>
            <a:ext cx="270540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 b="0">
                <a:solidFill>
                  <a:schemeClr val="tx2"/>
                </a:solidFill>
                <a:latin typeface="Tisa Offc Serif Pro" panose="02010504030101020102" pitchFamily="2" charset="0"/>
              </a:defRPr>
            </a:lvl1pPr>
          </a:lstStyle>
          <a:p>
            <a:r>
              <a:rPr lang="en-US" dirty="0"/>
              <a:t>Missouri University of Science and Technology</a:t>
            </a:r>
          </a:p>
        </p:txBody>
      </p:sp>
      <p:pic>
        <p:nvPicPr>
          <p:cNvPr id="8" name="Picture 15">
            <a:extLst>
              <a:ext uri="{FF2B5EF4-FFF2-40B4-BE49-F238E27FC236}">
                <a16:creationId xmlns:a16="http://schemas.microsoft.com/office/drawing/2014/main" id="{386CE58C-66A4-B1EB-FDC5-54F3E5441E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93192" y="0"/>
            <a:ext cx="787756" cy="78775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D81B344C-8281-842C-3E19-AF755F2D04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324" y="4123467"/>
            <a:ext cx="5431536" cy="28346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Month XX, 2022</a:t>
            </a:r>
          </a:p>
        </p:txBody>
      </p:sp>
    </p:spTree>
    <p:extLst>
      <p:ext uri="{BB962C8B-B14F-4D97-AF65-F5344CB8AC3E}">
        <p14:creationId xmlns:p14="http://schemas.microsoft.com/office/powerpoint/2010/main" val="4221593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AF8F79FB-D443-8BDB-010E-9FDE90EFAFE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44813" y="0"/>
            <a:ext cx="3099188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904" y="1307592"/>
            <a:ext cx="5429162" cy="17907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25" y="3208371"/>
            <a:ext cx="5429163" cy="495309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300"/>
              </a:spcBef>
              <a:spcAft>
                <a:spcPts val="300"/>
              </a:spcAft>
              <a:buNone/>
              <a:defRPr sz="240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750088" y="4751196"/>
            <a:ext cx="2057400" cy="118872"/>
          </a:xfrm>
        </p:spPr>
        <p:txBody>
          <a:bodyPr lIns="0" tIns="0" rIns="0" bIns="0" anchor="t" anchorCtr="0"/>
          <a:lstStyle>
            <a:lvl1pPr>
              <a:defRPr>
                <a:solidFill>
                  <a:srgbClr val="63666A"/>
                </a:solidFill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F3D18-678E-A693-7563-851F943B3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99032" y="182880"/>
            <a:ext cx="270540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 b="0">
                <a:solidFill>
                  <a:schemeClr val="tx1"/>
                </a:solidFill>
                <a:latin typeface="Tisa Offc Serif Pro" panose="02010504030101020102" pitchFamily="2" charset="0"/>
              </a:defRPr>
            </a:lvl1pPr>
          </a:lstStyle>
          <a:p>
            <a:r>
              <a:rPr lang="en-US" dirty="0"/>
              <a:t>Missouri University of Science and Technology</a:t>
            </a:r>
          </a:p>
        </p:txBody>
      </p:sp>
      <p:pic>
        <p:nvPicPr>
          <p:cNvPr id="8" name="Picture 15">
            <a:extLst>
              <a:ext uri="{FF2B5EF4-FFF2-40B4-BE49-F238E27FC236}">
                <a16:creationId xmlns:a16="http://schemas.microsoft.com/office/drawing/2014/main" id="{386CE58C-66A4-B1EB-FDC5-54F3E5441E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78324" y="0"/>
            <a:ext cx="787755" cy="78775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D81B344C-8281-842C-3E19-AF755F2D04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324" y="4123467"/>
            <a:ext cx="5431536" cy="28346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Month XX, 2022</a:t>
            </a:r>
          </a:p>
        </p:txBody>
      </p:sp>
    </p:spTree>
    <p:extLst>
      <p:ext uri="{BB962C8B-B14F-4D97-AF65-F5344CB8AC3E}">
        <p14:creationId xmlns:p14="http://schemas.microsoft.com/office/powerpoint/2010/main" val="601382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AF8F79FB-D443-8BDB-010E-9FDE90EFAFE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44813" y="0"/>
            <a:ext cx="3099188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904" y="1307592"/>
            <a:ext cx="5429162" cy="17907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25" y="3208371"/>
            <a:ext cx="5429163" cy="495309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300"/>
              </a:spcBef>
              <a:spcAft>
                <a:spcPts val="300"/>
              </a:spcAft>
              <a:buNone/>
              <a:defRPr sz="240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750088" y="4751196"/>
            <a:ext cx="2057400" cy="118872"/>
          </a:xfrm>
        </p:spPr>
        <p:txBody>
          <a:bodyPr lIns="0" tIns="0" rIns="0" bIns="0" anchor="t" anchorCtr="0"/>
          <a:lstStyle>
            <a:lvl1pPr>
              <a:defRPr>
                <a:solidFill>
                  <a:srgbClr val="63666A"/>
                </a:solidFill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F3D18-678E-A693-7563-851F943B3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01032" y="182960"/>
            <a:ext cx="270540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 b="0">
                <a:solidFill>
                  <a:schemeClr val="tx1"/>
                </a:solidFill>
                <a:latin typeface="Tisa Offc Serif Pro" panose="02010504030101020102" pitchFamily="2" charset="0"/>
              </a:defRPr>
            </a:lvl1pPr>
          </a:lstStyle>
          <a:p>
            <a:r>
              <a:rPr lang="en-US" dirty="0"/>
              <a:t>Missouri University of Science and Technology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D81B344C-8281-842C-3E19-AF755F2D04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324" y="4123467"/>
            <a:ext cx="5431536" cy="28346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>
                <a:solidFill>
                  <a:srgbClr val="63666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Month XX, 2022</a:t>
            </a:r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id="{C0564E31-79BE-F8D5-F952-138D460D69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78324" y="0"/>
            <a:ext cx="787755" cy="78775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080696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0447" y="4764717"/>
            <a:ext cx="2057400" cy="273844"/>
          </a:xfrm>
        </p:spPr>
        <p:txBody>
          <a:bodyPr lIns="0" tIns="0" rIns="0" bIns="0"/>
          <a:lstStyle>
            <a:lvl1pPr>
              <a:defRPr>
                <a:solidFill>
                  <a:srgbClr val="B2B4B2"/>
                </a:solidFill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50DDBE7-D45B-48A2-10C2-DC3752F99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976" y="3310128"/>
            <a:ext cx="8119872" cy="495309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300"/>
              </a:spcBef>
              <a:spcAft>
                <a:spcPts val="300"/>
              </a:spcAft>
              <a:buNone/>
              <a:defRPr sz="2400">
                <a:solidFill>
                  <a:schemeClr val="accent6"/>
                </a:solidFill>
                <a:latin typeface="Franklin Gothic Medium" panose="020B06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1F13C1A-EFDC-5DE4-766A-1EB8F4D127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8500" y="2476818"/>
            <a:ext cx="8120063" cy="760095"/>
          </a:xfrm>
        </p:spPr>
        <p:txBody>
          <a:bodyPr lIns="0" tIns="0" rIns="0" bIns="0" anchor="b" anchorCtr="0">
            <a:noAutofit/>
          </a:bodyPr>
          <a:lstStyle>
            <a:lvl1pPr>
              <a:defRPr sz="4400">
                <a:solidFill>
                  <a:schemeClr val="tx2"/>
                </a:solidFill>
                <a:latin typeface="Franklin Gothic Medium" panose="020B0603020102020204" pitchFamily="34" charset="0"/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0D06DC-3462-32FB-E8EB-3C31A8A4EEAC}"/>
              </a:ext>
            </a:extLst>
          </p:cNvPr>
          <p:cNvGrpSpPr/>
          <p:nvPr userDrawn="1"/>
        </p:nvGrpSpPr>
        <p:grpSpPr>
          <a:xfrm rot="16200000">
            <a:off x="814181" y="1938655"/>
            <a:ext cx="335280" cy="567690"/>
            <a:chOff x="697976" y="480133"/>
            <a:chExt cx="335280" cy="567690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2FD24378-DC58-14CE-34D5-45A7BC6A810F}"/>
                </a:ext>
              </a:extLst>
            </p:cNvPr>
            <p:cNvSpPr/>
            <p:nvPr/>
          </p:nvSpPr>
          <p:spPr>
            <a:xfrm>
              <a:off x="784653" y="566811"/>
              <a:ext cx="161925" cy="161925"/>
            </a:xfrm>
            <a:custGeom>
              <a:avLst/>
              <a:gdLst>
                <a:gd name="connsiteX0" fmla="*/ 0 w 161925"/>
                <a:gd name="connsiteY0" fmla="*/ 0 h 161925"/>
                <a:gd name="connsiteX1" fmla="*/ 161925 w 161925"/>
                <a:gd name="connsiteY1" fmla="*/ 0 h 161925"/>
                <a:gd name="connsiteX2" fmla="*/ 161925 w 161925"/>
                <a:gd name="connsiteY2" fmla="*/ 161925 h 161925"/>
                <a:gd name="connsiteX3" fmla="*/ 0 w 16192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161925">
                  <a:moveTo>
                    <a:pt x="0" y="0"/>
                  </a:moveTo>
                  <a:lnTo>
                    <a:pt x="161925" y="0"/>
                  </a:lnTo>
                  <a:lnTo>
                    <a:pt x="161925" y="161925"/>
                  </a:lnTo>
                  <a:lnTo>
                    <a:pt x="0" y="161925"/>
                  </a:lnTo>
                  <a:close/>
                </a:path>
              </a:pathLst>
            </a:custGeom>
            <a:noFill/>
            <a:ln w="1560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E4143A1-546B-FE93-8446-F0D1950D8E3B}"/>
                </a:ext>
              </a:extLst>
            </p:cNvPr>
            <p:cNvSpPr/>
            <p:nvPr/>
          </p:nvSpPr>
          <p:spPr>
            <a:xfrm>
              <a:off x="697976" y="480133"/>
              <a:ext cx="335280" cy="567690"/>
            </a:xfrm>
            <a:custGeom>
              <a:avLst/>
              <a:gdLst>
                <a:gd name="connsiteX0" fmla="*/ 335280 w 335280"/>
                <a:gd name="connsiteY0" fmla="*/ 338138 h 567690"/>
                <a:gd name="connsiteX1" fmla="*/ 335280 w 335280"/>
                <a:gd name="connsiteY1" fmla="*/ 0 h 567690"/>
                <a:gd name="connsiteX2" fmla="*/ 0 w 335280"/>
                <a:gd name="connsiteY2" fmla="*/ 0 h 567690"/>
                <a:gd name="connsiteX3" fmla="*/ 0 w 335280"/>
                <a:gd name="connsiteY3" fmla="*/ 338138 h 567690"/>
                <a:gd name="connsiteX4" fmla="*/ 167640 w 335280"/>
                <a:gd name="connsiteY4" fmla="*/ 567690 h 56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" h="567690">
                  <a:moveTo>
                    <a:pt x="335280" y="338138"/>
                  </a:moveTo>
                  <a:lnTo>
                    <a:pt x="335280" y="0"/>
                  </a:lnTo>
                  <a:lnTo>
                    <a:pt x="0" y="0"/>
                  </a:lnTo>
                  <a:lnTo>
                    <a:pt x="0" y="338138"/>
                  </a:lnTo>
                  <a:lnTo>
                    <a:pt x="167640" y="567690"/>
                  </a:lnTo>
                  <a:close/>
                </a:path>
              </a:pathLst>
            </a:custGeom>
            <a:noFill/>
            <a:ln w="1560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9241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0447" y="4764717"/>
            <a:ext cx="2057400" cy="273844"/>
          </a:xfrm>
        </p:spPr>
        <p:txBody>
          <a:bodyPr lIns="0" tIns="0" rIns="0" bIns="0"/>
          <a:lstStyle>
            <a:lvl1pPr>
              <a:defRPr>
                <a:solidFill>
                  <a:srgbClr val="B2B4B2"/>
                </a:solidFill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50DDBE7-D45B-48A2-10C2-DC3752F99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976" y="3310128"/>
            <a:ext cx="8119872" cy="495309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300"/>
              </a:spcBef>
              <a:spcAft>
                <a:spcPts val="300"/>
              </a:spcAft>
              <a:buNone/>
              <a:defRPr sz="240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968EFEE-9652-8BBA-4F99-C22BBD44A1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944" y="2478024"/>
            <a:ext cx="8119872" cy="758952"/>
          </a:xfrm>
        </p:spPr>
        <p:txBody>
          <a:bodyPr lIns="0" tIns="0" rIns="0" bIns="0" anchor="b" anchorCtr="0">
            <a:noAutofit/>
          </a:bodyPr>
          <a:lstStyle>
            <a:lvl1pPr>
              <a:defRPr sz="4400">
                <a:latin typeface="Franklin Gothic Medium" panose="020B0603020102020204" pitchFamily="34" charset="0"/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2790C1-8F52-3376-1B98-1136C5195A21}"/>
              </a:ext>
            </a:extLst>
          </p:cNvPr>
          <p:cNvGrpSpPr/>
          <p:nvPr userDrawn="1"/>
        </p:nvGrpSpPr>
        <p:grpSpPr>
          <a:xfrm rot="16200000">
            <a:off x="814181" y="1938655"/>
            <a:ext cx="335280" cy="567690"/>
            <a:chOff x="697976" y="480133"/>
            <a:chExt cx="335280" cy="567690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1A906BF7-53E4-9EE5-25C4-5769B9838F8D}"/>
                </a:ext>
              </a:extLst>
            </p:cNvPr>
            <p:cNvSpPr/>
            <p:nvPr/>
          </p:nvSpPr>
          <p:spPr>
            <a:xfrm>
              <a:off x="784653" y="566811"/>
              <a:ext cx="161925" cy="161925"/>
            </a:xfrm>
            <a:custGeom>
              <a:avLst/>
              <a:gdLst>
                <a:gd name="connsiteX0" fmla="*/ 0 w 161925"/>
                <a:gd name="connsiteY0" fmla="*/ 0 h 161925"/>
                <a:gd name="connsiteX1" fmla="*/ 161925 w 161925"/>
                <a:gd name="connsiteY1" fmla="*/ 0 h 161925"/>
                <a:gd name="connsiteX2" fmla="*/ 161925 w 161925"/>
                <a:gd name="connsiteY2" fmla="*/ 161925 h 161925"/>
                <a:gd name="connsiteX3" fmla="*/ 0 w 16192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161925">
                  <a:moveTo>
                    <a:pt x="0" y="0"/>
                  </a:moveTo>
                  <a:lnTo>
                    <a:pt x="161925" y="0"/>
                  </a:lnTo>
                  <a:lnTo>
                    <a:pt x="161925" y="161925"/>
                  </a:lnTo>
                  <a:lnTo>
                    <a:pt x="0" y="161925"/>
                  </a:lnTo>
                  <a:close/>
                </a:path>
              </a:pathLst>
            </a:custGeom>
            <a:noFill/>
            <a:ln w="1560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279C68AC-056F-AC29-8BE4-D4F047154226}"/>
                </a:ext>
              </a:extLst>
            </p:cNvPr>
            <p:cNvSpPr/>
            <p:nvPr/>
          </p:nvSpPr>
          <p:spPr>
            <a:xfrm>
              <a:off x="697976" y="480133"/>
              <a:ext cx="335280" cy="567690"/>
            </a:xfrm>
            <a:custGeom>
              <a:avLst/>
              <a:gdLst>
                <a:gd name="connsiteX0" fmla="*/ 335280 w 335280"/>
                <a:gd name="connsiteY0" fmla="*/ 338138 h 567690"/>
                <a:gd name="connsiteX1" fmla="*/ 335280 w 335280"/>
                <a:gd name="connsiteY1" fmla="*/ 0 h 567690"/>
                <a:gd name="connsiteX2" fmla="*/ 0 w 335280"/>
                <a:gd name="connsiteY2" fmla="*/ 0 h 567690"/>
                <a:gd name="connsiteX3" fmla="*/ 0 w 335280"/>
                <a:gd name="connsiteY3" fmla="*/ 338138 h 567690"/>
                <a:gd name="connsiteX4" fmla="*/ 167640 w 335280"/>
                <a:gd name="connsiteY4" fmla="*/ 567690 h 56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" h="567690">
                  <a:moveTo>
                    <a:pt x="335280" y="338138"/>
                  </a:moveTo>
                  <a:lnTo>
                    <a:pt x="335280" y="0"/>
                  </a:lnTo>
                  <a:lnTo>
                    <a:pt x="0" y="0"/>
                  </a:lnTo>
                  <a:lnTo>
                    <a:pt x="0" y="338138"/>
                  </a:lnTo>
                  <a:lnTo>
                    <a:pt x="167640" y="567690"/>
                  </a:lnTo>
                  <a:close/>
                </a:path>
              </a:pathLst>
            </a:custGeom>
            <a:noFill/>
            <a:ln w="1560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1010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0447" y="4764717"/>
            <a:ext cx="2057400" cy="273844"/>
          </a:xfrm>
        </p:spPr>
        <p:txBody>
          <a:bodyPr lIns="0" tIns="0" rIns="0" bIns="0"/>
          <a:lstStyle>
            <a:lvl1pPr>
              <a:defRPr>
                <a:solidFill>
                  <a:srgbClr val="B2B4B2"/>
                </a:solidFill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50DDBE7-D45B-48A2-10C2-DC3752F99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976" y="3310128"/>
            <a:ext cx="8119872" cy="495309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300"/>
              </a:spcBef>
              <a:spcAft>
                <a:spcPts val="300"/>
              </a:spcAft>
              <a:buNone/>
              <a:defRPr sz="240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2158A52-B916-1116-78D9-D51B7C7EEF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944" y="2478024"/>
            <a:ext cx="8119872" cy="758952"/>
          </a:xfrm>
        </p:spPr>
        <p:txBody>
          <a:bodyPr lIns="0" tIns="0" rIns="0" bIns="0" anchor="b" anchorCtr="0">
            <a:noAutofit/>
          </a:bodyPr>
          <a:lstStyle>
            <a:lvl1pPr>
              <a:defRPr sz="4400">
                <a:latin typeface="Franklin Gothic Medium" panose="020B0603020102020204" pitchFamily="34" charset="0"/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87608C-9E2A-1202-5B01-4606E9885150}"/>
              </a:ext>
            </a:extLst>
          </p:cNvPr>
          <p:cNvGrpSpPr/>
          <p:nvPr userDrawn="1"/>
        </p:nvGrpSpPr>
        <p:grpSpPr>
          <a:xfrm rot="16200000">
            <a:off x="814181" y="1938655"/>
            <a:ext cx="335280" cy="567690"/>
            <a:chOff x="697976" y="480133"/>
            <a:chExt cx="335280" cy="567690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F7278F8C-7D31-F667-CD68-8ECE7CA5DCA1}"/>
                </a:ext>
              </a:extLst>
            </p:cNvPr>
            <p:cNvSpPr/>
            <p:nvPr/>
          </p:nvSpPr>
          <p:spPr>
            <a:xfrm>
              <a:off x="784653" y="566811"/>
              <a:ext cx="161925" cy="161925"/>
            </a:xfrm>
            <a:custGeom>
              <a:avLst/>
              <a:gdLst>
                <a:gd name="connsiteX0" fmla="*/ 0 w 161925"/>
                <a:gd name="connsiteY0" fmla="*/ 0 h 161925"/>
                <a:gd name="connsiteX1" fmla="*/ 161925 w 161925"/>
                <a:gd name="connsiteY1" fmla="*/ 0 h 161925"/>
                <a:gd name="connsiteX2" fmla="*/ 161925 w 161925"/>
                <a:gd name="connsiteY2" fmla="*/ 161925 h 161925"/>
                <a:gd name="connsiteX3" fmla="*/ 0 w 16192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161925">
                  <a:moveTo>
                    <a:pt x="0" y="0"/>
                  </a:moveTo>
                  <a:lnTo>
                    <a:pt x="161925" y="0"/>
                  </a:lnTo>
                  <a:lnTo>
                    <a:pt x="161925" y="161925"/>
                  </a:lnTo>
                  <a:lnTo>
                    <a:pt x="0" y="161925"/>
                  </a:lnTo>
                  <a:close/>
                </a:path>
              </a:pathLst>
            </a:custGeom>
            <a:noFill/>
            <a:ln w="15604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6069D5E-D1AF-5427-7AB8-226457D14AE7}"/>
                </a:ext>
              </a:extLst>
            </p:cNvPr>
            <p:cNvSpPr/>
            <p:nvPr/>
          </p:nvSpPr>
          <p:spPr>
            <a:xfrm>
              <a:off x="697976" y="480133"/>
              <a:ext cx="335280" cy="567690"/>
            </a:xfrm>
            <a:custGeom>
              <a:avLst/>
              <a:gdLst>
                <a:gd name="connsiteX0" fmla="*/ 335280 w 335280"/>
                <a:gd name="connsiteY0" fmla="*/ 338138 h 567690"/>
                <a:gd name="connsiteX1" fmla="*/ 335280 w 335280"/>
                <a:gd name="connsiteY1" fmla="*/ 0 h 567690"/>
                <a:gd name="connsiteX2" fmla="*/ 0 w 335280"/>
                <a:gd name="connsiteY2" fmla="*/ 0 h 567690"/>
                <a:gd name="connsiteX3" fmla="*/ 0 w 335280"/>
                <a:gd name="connsiteY3" fmla="*/ 338138 h 567690"/>
                <a:gd name="connsiteX4" fmla="*/ 167640 w 335280"/>
                <a:gd name="connsiteY4" fmla="*/ 567690 h 56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" h="567690">
                  <a:moveTo>
                    <a:pt x="335280" y="338138"/>
                  </a:moveTo>
                  <a:lnTo>
                    <a:pt x="335280" y="0"/>
                  </a:lnTo>
                  <a:lnTo>
                    <a:pt x="0" y="0"/>
                  </a:lnTo>
                  <a:lnTo>
                    <a:pt x="0" y="338138"/>
                  </a:lnTo>
                  <a:lnTo>
                    <a:pt x="167640" y="567690"/>
                  </a:lnTo>
                  <a:close/>
                </a:path>
              </a:pathLst>
            </a:custGeom>
            <a:noFill/>
            <a:ln w="15604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0328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18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16736"/>
            <a:ext cx="7886700" cy="3298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5773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Tisa Offc Serif Pro" panose="02010504030101020102" pitchFamily="2" charset="0"/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0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64" r:id="rId12"/>
    <p:sldLayoutId id="2147483849" r:id="rId13"/>
    <p:sldLayoutId id="2147483850" r:id="rId14"/>
    <p:sldLayoutId id="2147483851" r:id="rId15"/>
    <p:sldLayoutId id="2147483852" r:id="rId16"/>
    <p:sldLayoutId id="2147483853" r:id="rId17"/>
    <p:sldLayoutId id="2147483854" r:id="rId18"/>
    <p:sldLayoutId id="2147483855" r:id="rId19"/>
    <p:sldLayoutId id="2147483856" r:id="rId20"/>
    <p:sldLayoutId id="2147483857" r:id="rId21"/>
    <p:sldLayoutId id="2147483858" r:id="rId22"/>
    <p:sldLayoutId id="2147483859" r:id="rId23"/>
    <p:sldLayoutId id="2147483860" r:id="rId24"/>
    <p:sldLayoutId id="2147483861" r:id="rId25"/>
    <p:sldLayoutId id="2147483862" r:id="rId26"/>
    <p:sldLayoutId id="2147483863" r:id="rId27"/>
    <p:sldLayoutId id="2147483865" r:id="rId28"/>
    <p:sldLayoutId id="2147483866" r:id="rId29"/>
    <p:sldLayoutId id="2147483867" r:id="rId30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ranklin Gothic Medium" panose="020B0603020102020204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1800"/>
        </a:spcBef>
        <a:spcAft>
          <a:spcPts val="600"/>
        </a:spcAft>
        <a:buFont typeface="System Font Regular"/>
        <a:buChar char="​"/>
        <a:defRPr sz="2400" b="0" i="0" kern="1200">
          <a:solidFill>
            <a:schemeClr val="tx1"/>
          </a:solidFill>
          <a:latin typeface="Tisa Offc Serif Pro" panose="02010504030101020102" pitchFamily="2" charset="0"/>
          <a:ea typeface="+mn-ea"/>
          <a:cs typeface="+mn-cs"/>
        </a:defRPr>
      </a:lvl1pPr>
      <a:lvl2pPr marL="274320" indent="-274320" algn="l" defTabSz="685800" rtl="0" eaLnBrk="1" latinLnBrk="0" hangingPunct="1">
        <a:lnSpc>
          <a:spcPct val="100000"/>
        </a:lnSpc>
        <a:spcBef>
          <a:spcPts val="375"/>
        </a:spcBef>
        <a:spcAft>
          <a:spcPts val="375"/>
        </a:spcAft>
        <a:buClr>
          <a:schemeClr val="accent6"/>
        </a:buClr>
        <a:buSzPct val="80000"/>
        <a:buFont typeface="Lucida Grande" panose="020B0600040502020204" pitchFamily="34" charset="0"/>
        <a:buChar char="▶"/>
        <a:tabLst/>
        <a:defRPr sz="2000" b="0" i="0" kern="1200">
          <a:solidFill>
            <a:schemeClr val="tx1"/>
          </a:solidFill>
          <a:latin typeface="Tisa Offc Serif Pro" panose="02010504030101020102" pitchFamily="2" charset="0"/>
          <a:ea typeface="+mn-ea"/>
          <a:cs typeface="+mn-cs"/>
        </a:defRPr>
      </a:lvl2pPr>
      <a:lvl3pPr marL="457200" indent="-18288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Clr>
          <a:schemeClr val="accent3"/>
        </a:buClr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Tisa Offc Serif Pro" panose="02010504030101020102" pitchFamily="2" charset="0"/>
          <a:ea typeface="+mn-ea"/>
          <a:cs typeface="+mn-cs"/>
        </a:defRPr>
      </a:lvl3pPr>
      <a:lvl4pPr marL="7429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300"/>
        </a:spcAft>
        <a:buClr>
          <a:schemeClr val="accent4"/>
        </a:buClr>
        <a:buSzPct val="100000"/>
        <a:buFont typeface="Lucida Grande" panose="020B0600040502020204" pitchFamily="34" charset="0"/>
        <a:buChar char="▪"/>
        <a:tabLst/>
        <a:defRPr sz="1800" b="0" i="0" kern="1200">
          <a:solidFill>
            <a:schemeClr val="tx1"/>
          </a:solidFill>
          <a:latin typeface="Tisa Offc Serif Pro" panose="02010504030101020102" pitchFamily="2" charset="0"/>
          <a:ea typeface="+mn-ea"/>
          <a:cs typeface="+mn-cs"/>
        </a:defRPr>
      </a:lvl4pPr>
      <a:lvl5pPr marL="0" indent="0" algn="l" defTabSz="685800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Font typeface="System Font Regular"/>
        <a:buChar char="​"/>
        <a:defRPr sz="2800" b="0" i="1" kern="1200">
          <a:solidFill>
            <a:schemeClr val="accent5"/>
          </a:solidFill>
          <a:latin typeface="Tisa Offc Serif Pro" panose="02010504030101020102" pitchFamily="2" charset="0"/>
          <a:ea typeface="+mn-ea"/>
          <a:cs typeface="+mn-cs"/>
        </a:defRPr>
      </a:lvl5pPr>
      <a:lvl6pPr marL="0" indent="0" algn="l" defTabSz="685800" rtl="0" eaLnBrk="1" latinLnBrk="0" hangingPunct="1">
        <a:lnSpc>
          <a:spcPct val="100000"/>
        </a:lnSpc>
        <a:spcBef>
          <a:spcPts val="375"/>
        </a:spcBef>
        <a:buFont typeface="System Font Regular"/>
        <a:buNone/>
        <a:defRPr sz="2000" b="0" i="0" kern="1200">
          <a:solidFill>
            <a:schemeClr val="tx2"/>
          </a:solidFill>
          <a:latin typeface="Tisa Offc Serif Pro" panose="02010504030101020102" pitchFamily="2" charset="0"/>
          <a:ea typeface="+mn-ea"/>
          <a:cs typeface="+mn-cs"/>
        </a:defRPr>
      </a:lvl6pPr>
      <a:lvl7pPr marL="0" indent="-274320" algn="l" defTabSz="685800" rtl="0" eaLnBrk="1" latinLnBrk="0" hangingPunct="1">
        <a:lnSpc>
          <a:spcPct val="100000"/>
        </a:lnSpc>
        <a:spcBef>
          <a:spcPts val="375"/>
        </a:spcBef>
        <a:buClr>
          <a:srgbClr val="FED925"/>
        </a:buClr>
        <a:buSzPct val="90000"/>
        <a:buFont typeface=".Hiragino Kaku Gothic Interface W3"/>
        <a:buChar char="▷"/>
        <a:defRPr sz="1800" b="0" i="0" kern="1200">
          <a:solidFill>
            <a:schemeClr val="tx2"/>
          </a:solidFill>
          <a:latin typeface="Tisa Offc Serif Pro" panose="02010504030101020102" pitchFamily="2" charset="0"/>
          <a:ea typeface="+mn-ea"/>
          <a:cs typeface="+mn-cs"/>
        </a:defRPr>
      </a:lvl7pPr>
      <a:lvl8pPr marL="457200" indent="-182880" algn="l" defTabSz="685800" rtl="0" eaLnBrk="1" latinLnBrk="0" hangingPunct="1">
        <a:lnSpc>
          <a:spcPct val="100000"/>
        </a:lnSpc>
        <a:spcBef>
          <a:spcPts val="375"/>
        </a:spcBef>
        <a:buClr>
          <a:schemeClr val="accent4"/>
        </a:buClr>
        <a:buSzPct val="110000"/>
        <a:buFont typeface="Courier New" panose="02070309020205020404" pitchFamily="49" charset="0"/>
        <a:buChar char="o"/>
        <a:defRPr sz="1600" b="0" i="0" kern="1200" spc="0">
          <a:solidFill>
            <a:schemeClr val="tx2"/>
          </a:solidFill>
          <a:latin typeface="Tisa Offc Serif Pro" panose="02010504030101020102" pitchFamily="2" charset="0"/>
          <a:ea typeface="+mn-ea"/>
          <a:cs typeface="+mn-cs"/>
        </a:defRPr>
      </a:lvl8pPr>
      <a:lvl9pPr marL="822960" indent="-182880" algn="l" defTabSz="685800" rtl="0" eaLnBrk="1" latinLnBrk="0" hangingPunct="1">
        <a:lnSpc>
          <a:spcPct val="100000"/>
        </a:lnSpc>
        <a:spcBef>
          <a:spcPts val="375"/>
        </a:spcBef>
        <a:buClr>
          <a:schemeClr val="accent5"/>
        </a:buClr>
        <a:buFont typeface="Orgon Slab Medium" panose="02000603000000020004" pitchFamily="50" charset="0"/>
        <a:buChar char="→"/>
        <a:defRPr sz="1400" b="0" i="0" kern="1200">
          <a:solidFill>
            <a:schemeClr val="tx2"/>
          </a:solidFill>
          <a:latin typeface="Tisa Offc Serif Pro" panose="02010504030101020102" pitchFamily="2" charset="0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umsystem.instructure.com/courses/272772/files?preview=28430911" TargetMode="Externa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hyperlink" Target="https://jakevdp.github.io/PythonDataScienceHandbook/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www.edx.org/" TargetMode="External"/><Relationship Id="rId5" Type="http://schemas.openxmlformats.org/officeDocument/2006/relationships/hyperlink" Target="http://www.udemy.com/" TargetMode="External"/><Relationship Id="rId4" Type="http://schemas.openxmlformats.org/officeDocument/2006/relationships/hyperlink" Target="https://www.coursera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www.jetbrains.com/pychar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issouriunive-0y57535.slack.com/" TargetMode="External"/><Relationship Id="rId2" Type="http://schemas.openxmlformats.org/officeDocument/2006/relationships/hyperlink" Target="https://umsystem.zoom.us/j/2798943884?pwd=MUJ3cE91WXU1ckdOUC84ZTdDUk02Zz09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mailto:dgqv3@mst.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david-guo-39a6b845/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DTuOUxBTfI" TargetMode="External"/><Relationship Id="rId2" Type="http://schemas.openxmlformats.org/officeDocument/2006/relationships/hyperlink" Target="https://djangostars.com/blog/why-python-is-good-for-artificial-intelligence-and-machine-learning/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trends.google.com/trends/explore?date=all&amp;geo=US&amp;q=java,javascript,python,Fortran" TargetMode="External"/><Relationship Id="rId4" Type="http://schemas.openxmlformats.org/officeDocument/2006/relationships/hyperlink" Target="https://madnight.github.io/githut/#/pull_requests/2020/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andas.pydata.org/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www.numpy.org/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scikit-learn.org/stable/index.html" TargetMode="External"/><Relationship Id="rId5" Type="http://schemas.openxmlformats.org/officeDocument/2006/relationships/hyperlink" Target="http://statsmodels.sourceforge.net/" TargetMode="External"/><Relationship Id="rId4" Type="http://schemas.openxmlformats.org/officeDocument/2006/relationships/hyperlink" Target="http://matplotlib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C3C74D-08BA-7DD8-3C5D-35BFDEE8F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Missouri University of Science and Technology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24D461-9847-B4A6-9002-73F9FD3C75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Aug. 21, 2024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76BB6EB-F6A7-CA44-055F-96D3B4B17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/>
              </a:rPr>
              <a:t>Strategic Insights </a:t>
            </a:r>
            <a:br>
              <a:rPr lang="en-US" sz="6000" b="1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/>
              </a:rPr>
            </a:br>
            <a:r>
              <a:rPr lang="en-US" sz="4400" b="1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/>
              </a:rPr>
              <a:t>(ECON 5360 Fall 2024)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9936897-D3DA-9F83-19CC-98953A84AC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David Guo</a:t>
            </a:r>
          </a:p>
        </p:txBody>
      </p:sp>
    </p:spTree>
    <p:extLst>
      <p:ext uri="{BB962C8B-B14F-4D97-AF65-F5344CB8AC3E}">
        <p14:creationId xmlns:p14="http://schemas.microsoft.com/office/powerpoint/2010/main" val="1818187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FA8F42-5315-CD29-E52B-08B1531F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A6B17-D6F6-53C4-7548-3FEDCCD85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Missouri University of Science and Technology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8A2B97F-5076-2560-DABC-6DEB08817C8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sz="1800" dirty="0">
                <a:hlinkClick r:id="rId2"/>
              </a:rPr>
              <a:t>https://umsystem.instructure.com/courses/272772/files?preview=28430911</a:t>
            </a:r>
            <a:endParaRPr lang="en-US" sz="18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A2022D5-1E85-8754-2F2C-484B049B7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860189"/>
              </p:ext>
            </p:extLst>
          </p:nvPr>
        </p:nvGraphicFramePr>
        <p:xfrm>
          <a:off x="2099799" y="1118767"/>
          <a:ext cx="5150294" cy="33775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6079">
                  <a:extLst>
                    <a:ext uri="{9D8B030D-6E8A-4147-A177-3AD203B41FA5}">
                      <a16:colId xmlns:a16="http://schemas.microsoft.com/office/drawing/2014/main" val="4052747514"/>
                    </a:ext>
                  </a:extLst>
                </a:gridCol>
                <a:gridCol w="1444490">
                  <a:extLst>
                    <a:ext uri="{9D8B030D-6E8A-4147-A177-3AD203B41FA5}">
                      <a16:colId xmlns:a16="http://schemas.microsoft.com/office/drawing/2014/main" val="2116216478"/>
                    </a:ext>
                  </a:extLst>
                </a:gridCol>
                <a:gridCol w="2209725">
                  <a:extLst>
                    <a:ext uri="{9D8B030D-6E8A-4147-A177-3AD203B41FA5}">
                      <a16:colId xmlns:a16="http://schemas.microsoft.com/office/drawing/2014/main" val="2970664150"/>
                    </a:ext>
                  </a:extLst>
                </a:gridCol>
              </a:tblGrid>
              <a:tr h="3332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Categories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1907" marR="61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Score/Weight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1907" marR="6190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Due Date or Exam Date (all time in CDT)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1907" marR="61907" marT="0" marB="0" anchor="ctr"/>
                </a:tc>
                <a:extLst>
                  <a:ext uri="{0D108BD9-81ED-4DB2-BD59-A6C34878D82A}">
                    <a16:rowId xmlns:a16="http://schemas.microsoft.com/office/drawing/2014/main" val="1243782161"/>
                  </a:ext>
                </a:extLst>
              </a:tr>
              <a:tr h="5072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Homework Assignments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1907" marR="61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25% </a:t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>( 5% for each HW assignment)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1907" marR="6190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Due by next session date (11:59pm, CDT)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1907" marR="61907" marT="0" marB="0" anchor="ctr"/>
                </a:tc>
                <a:extLst>
                  <a:ext uri="{0D108BD9-81ED-4DB2-BD59-A6C34878D82A}">
                    <a16:rowId xmlns:a16="http://schemas.microsoft.com/office/drawing/2014/main" val="4232637428"/>
                  </a:ext>
                </a:extLst>
              </a:tr>
              <a:tr h="4528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Open book exam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1907" marR="61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20%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1907" marR="6190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Take-home exam @ week 8, due by next session date (11:59pm, CDT)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1907" marR="61907" marT="0" marB="0" anchor="ctr"/>
                </a:tc>
                <a:extLst>
                  <a:ext uri="{0D108BD9-81ED-4DB2-BD59-A6C34878D82A}">
                    <a16:rowId xmlns:a16="http://schemas.microsoft.com/office/drawing/2014/main" val="1127510425"/>
                  </a:ext>
                </a:extLst>
              </a:tr>
              <a:tr h="109815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Group Project (Part I)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presentation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1907" marR="61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25%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1907" marR="61907" marT="0" marB="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Code and slides are due 1 day before the presentation date (11:59pm CDT).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000" dirty="0">
                          <a:effectLst/>
                        </a:rPr>
                        <a:t>The revised code due by the Saturday of the presentation week.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1907" marR="61907" marT="0" marB="0" anchor="ctr"/>
                </a:tc>
                <a:extLst>
                  <a:ext uri="{0D108BD9-81ED-4DB2-BD59-A6C34878D82A}">
                    <a16:rowId xmlns:a16="http://schemas.microsoft.com/office/drawing/2014/main" val="787340579"/>
                  </a:ext>
                </a:extLst>
              </a:tr>
              <a:tr h="4020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Group Project (Part II)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presentation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1907" marR="61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25%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1907" marR="61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Same as above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1907" marR="61907" marT="0" marB="0" anchor="ctr"/>
                </a:tc>
                <a:extLst>
                  <a:ext uri="{0D108BD9-81ED-4DB2-BD59-A6C34878D82A}">
                    <a16:rowId xmlns:a16="http://schemas.microsoft.com/office/drawing/2014/main" val="3065534014"/>
                  </a:ext>
                </a:extLst>
              </a:tr>
              <a:tr h="3332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Attendance and class participation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1907" marR="61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5%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1907" marR="6190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Throughout the semester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1907" marR="61907" marT="0" marB="0" anchor="ctr"/>
                </a:tc>
                <a:extLst>
                  <a:ext uri="{0D108BD9-81ED-4DB2-BD59-A6C34878D82A}">
                    <a16:rowId xmlns:a16="http://schemas.microsoft.com/office/drawing/2014/main" val="2722394516"/>
                  </a:ext>
                </a:extLst>
              </a:tr>
              <a:tr h="1719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Total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1907" marR="619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>
                          <a:effectLst/>
                        </a:rPr>
                        <a:t>100%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1907" marR="6190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1907" marR="61907" marT="0" marB="0" anchor="ctr"/>
                </a:tc>
                <a:extLst>
                  <a:ext uri="{0D108BD9-81ED-4DB2-BD59-A6C34878D82A}">
                    <a16:rowId xmlns:a16="http://schemas.microsoft.com/office/drawing/2014/main" val="4246414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766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F983-8EC2-D5BA-D4A1-BEB333E5F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course right for you?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21A38-AD66-0C1E-983A-756FF8F49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Missouri University of Science and Technology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72E251-7AE8-5651-6A81-5C1AB831AB05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93192" y="1043642"/>
            <a:ext cx="8357616" cy="1717725"/>
          </a:xfrm>
        </p:spPr>
        <p:txBody>
          <a:bodyPr/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Completed courses in calculus/statistics for non-Econ, ECON 1100 &amp; 1200 for Econ</a:t>
            </a:r>
            <a:endParaRPr lang="en-US" sz="2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Open to learn a new programming tool - Python</a:t>
            </a:r>
            <a:endParaRPr lang="en-US" sz="2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 will be your firefighter and cheerleader along the way!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D9735-CAC0-924F-D4F7-E9EE547A5D01}"/>
              </a:ext>
            </a:extLst>
          </p:cNvPr>
          <p:cNvSpPr txBox="1"/>
          <p:nvPr/>
        </p:nvSpPr>
        <p:spPr>
          <a:xfrm>
            <a:off x="393191" y="2993890"/>
            <a:ext cx="8272413" cy="585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sz="14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No assigned textbook: </a:t>
            </a:r>
            <a:r>
              <a:rPr lang="en-US" sz="1400" b="0" u="sng" strike="noStrike" spc="-1" dirty="0">
                <a:solidFill>
                  <a:srgbClr val="005F83"/>
                </a:solidFill>
                <a:uFillTx/>
                <a:latin typeface="Arial" panose="020B0604020202020204" pitchFamily="34" charset="0"/>
                <a:ea typeface="DejaVu Sans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 online</a:t>
            </a:r>
            <a:r>
              <a:rPr lang="en-US" sz="1400" u="sng" spc="-1" dirty="0">
                <a:solidFill>
                  <a:srgbClr val="005F8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reference book</a:t>
            </a:r>
          </a:p>
          <a:p>
            <a:pPr>
              <a:lnSpc>
                <a:spcPct val="120000"/>
              </a:lnSpc>
              <a:buNone/>
            </a:pPr>
            <a:r>
              <a:rPr lang="en-US" sz="1400" b="1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Others learning channels</a:t>
            </a:r>
            <a:r>
              <a:rPr lang="en-US" sz="140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: </a:t>
            </a:r>
            <a:r>
              <a:rPr lang="en-US" sz="140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  <a:hlinkClick r:id="rId3"/>
              </a:rPr>
              <a:t>Kaggle</a:t>
            </a:r>
            <a:r>
              <a:rPr lang="en-US" sz="140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/</a:t>
            </a:r>
            <a:r>
              <a:rPr lang="en-US" sz="140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  <a:hlinkClick r:id="rId4"/>
              </a:rPr>
              <a:t>Coursera</a:t>
            </a:r>
            <a:r>
              <a:rPr lang="en-US" sz="140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/</a:t>
            </a:r>
            <a:r>
              <a:rPr lang="en-US" sz="140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  <a:hlinkClick r:id="rId5"/>
              </a:rPr>
              <a:t>Udemy</a:t>
            </a:r>
            <a:r>
              <a:rPr lang="en-US" sz="140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/</a:t>
            </a:r>
            <a:r>
              <a:rPr lang="en-US" sz="140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  <a:hlinkClick r:id="rId6"/>
              </a:rPr>
              <a:t>edX</a:t>
            </a:r>
            <a:r>
              <a:rPr lang="en-US" sz="140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…</a:t>
            </a:r>
            <a:endParaRPr lang="en-US" sz="1400" u="sng" spc="-1" dirty="0">
              <a:solidFill>
                <a:srgbClr val="005F83"/>
              </a:solid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259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5F1E-B8B2-8235-66EA-3374055F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Course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AABB5-90DF-3283-1CFE-CB83F51B7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24" y="988808"/>
            <a:ext cx="7911498" cy="1283783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sz="8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Integrated Development Environment (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IDE) </a:t>
            </a:r>
          </a:p>
          <a:p>
            <a:pPr>
              <a:buNone/>
            </a:pPr>
            <a:r>
              <a:rPr lang="en-US" sz="8000" b="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1) Local Environment: </a:t>
            </a:r>
            <a:r>
              <a:rPr lang="en-US" sz="8000" b="0" strike="noStrike" spc="-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Anaconda</a:t>
            </a:r>
            <a:r>
              <a:rPr lang="en-US" sz="8000" b="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0" b="0" strike="noStrike" spc="-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VS code</a:t>
            </a:r>
            <a:r>
              <a:rPr lang="en-US" sz="8000" spc="-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0" b="0" strike="noStrike" spc="-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PyCharm</a:t>
            </a:r>
            <a:endParaRPr lang="en-US" sz="8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8000" spc="-1" dirty="0"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en-US" sz="8000" b="0" strike="noStrike" spc="-1" dirty="0">
                <a:latin typeface="Arial" panose="020B0604020202020204" pitchFamily="34" charset="0"/>
                <a:cs typeface="Arial" panose="020B0604020202020204" pitchFamily="34" charset="0"/>
              </a:rPr>
              <a:t>Online Environment: </a:t>
            </a:r>
            <a:r>
              <a:rPr lang="en-US" sz="8000" b="0" strike="noStrike" spc="-1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Google </a:t>
            </a:r>
            <a:r>
              <a:rPr lang="en-US" sz="8000" b="0" strike="noStrike" spc="-1" dirty="0" err="1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Colab</a:t>
            </a:r>
            <a:endParaRPr lang="en-US" sz="8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pc="-1" dirty="0">
              <a:latin typeface="Arial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BD985-1C69-9EFE-7747-A72EEAC0D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Missouri University of Science and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0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CB8CD73-FF1E-0957-1B29-4C56D47ED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85" y="811466"/>
            <a:ext cx="6915527" cy="2999651"/>
          </a:xfrm>
        </p:spPr>
        <p:txBody>
          <a:bodyPr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333333"/>
              </a:buClr>
              <a:buFont typeface="Wingdings" panose="05000000000000000000" pitchFamily="2" charset="2"/>
              <a:buChar char="Ø"/>
            </a:pPr>
            <a:r>
              <a:rPr lang="en-US" sz="2400" b="0" strike="noStrike" spc="-1" dirty="0">
                <a:solidFill>
                  <a:srgbClr val="333333"/>
                </a:solidFill>
                <a:latin typeface="Calibri"/>
              </a:rPr>
              <a:t>Introduction</a:t>
            </a:r>
            <a:endParaRPr lang="en-US" sz="2400" b="0" strike="noStrike" spc="-1" dirty="0">
              <a:latin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79"/>
              </a:spcBef>
              <a:buClr>
                <a:srgbClr val="333333"/>
              </a:buClr>
              <a:buFont typeface="Wingdings" panose="05000000000000000000" pitchFamily="2" charset="2"/>
              <a:buChar char="Ø"/>
            </a:pPr>
            <a:r>
              <a:rPr lang="en-US" sz="2000" b="0" i="1" strike="noStrike" spc="-1" dirty="0">
                <a:solidFill>
                  <a:srgbClr val="333333"/>
                </a:solidFill>
                <a:latin typeface="Calibri"/>
              </a:rPr>
              <a:t>Class Format</a:t>
            </a:r>
            <a:endParaRPr lang="en-US" sz="2000" b="0" strike="noStrike" spc="-1" dirty="0">
              <a:latin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79"/>
              </a:spcBef>
              <a:buClr>
                <a:srgbClr val="333333"/>
              </a:buClr>
              <a:buFont typeface="Wingdings" panose="05000000000000000000" pitchFamily="2" charset="2"/>
              <a:buChar char="Ø"/>
            </a:pPr>
            <a:r>
              <a:rPr lang="en-US" sz="2000" b="0" i="1" strike="noStrike" spc="-1" dirty="0">
                <a:solidFill>
                  <a:srgbClr val="333333"/>
                </a:solidFill>
                <a:latin typeface="Calibri"/>
              </a:rPr>
              <a:t>Warm up: Student Information Sheet – </a:t>
            </a:r>
            <a:r>
              <a:rPr lang="en-US" sz="2000" b="0" i="1" strike="noStrike" spc="-1" dirty="0">
                <a:solidFill>
                  <a:schemeClr val="accent6">
                    <a:lumMod val="75000"/>
                  </a:schemeClr>
                </a:solidFill>
                <a:latin typeface="Calibri"/>
              </a:rPr>
              <a:t>extra credits</a:t>
            </a:r>
            <a:endParaRPr lang="en-US" sz="2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79"/>
              </a:spcBef>
              <a:buClr>
                <a:srgbClr val="333333"/>
              </a:buClr>
              <a:buFont typeface="Wingdings" panose="05000000000000000000" pitchFamily="2" charset="2"/>
              <a:buChar char="Ø"/>
            </a:pPr>
            <a:r>
              <a:rPr lang="en-US" sz="2000" b="0" i="1" strike="noStrike" spc="-1" dirty="0">
                <a:solidFill>
                  <a:srgbClr val="333333"/>
                </a:solidFill>
                <a:latin typeface="Calibri"/>
              </a:rPr>
              <a:t>Application of Data Science for Strategic Insights</a:t>
            </a:r>
            <a:endParaRPr lang="en-US" sz="2000" b="0" i="1" strike="noStrike" spc="-1" dirty="0">
              <a:latin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79"/>
              </a:spcBef>
              <a:buClr>
                <a:srgbClr val="333333"/>
              </a:buClr>
              <a:buFont typeface="Wingdings" panose="05000000000000000000" pitchFamily="2" charset="2"/>
              <a:buChar char="Ø"/>
            </a:pPr>
            <a:r>
              <a:rPr lang="en-US" sz="2000" b="0" i="1" strike="noStrike" spc="-1" dirty="0">
                <a:solidFill>
                  <a:srgbClr val="333333"/>
                </a:solidFill>
                <a:latin typeface="Calibri"/>
              </a:rPr>
              <a:t>Why Python is important - the dominant data science tool</a:t>
            </a:r>
            <a:endParaRPr lang="en-US" sz="2000" b="0" i="1" strike="noStrike" spc="-1" dirty="0">
              <a:latin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79"/>
              </a:spcBef>
              <a:buClr>
                <a:srgbClr val="333333"/>
              </a:buClr>
              <a:buFont typeface="Wingdings" panose="05000000000000000000" pitchFamily="2" charset="2"/>
              <a:buChar char="Ø"/>
            </a:pPr>
            <a:r>
              <a:rPr lang="en-US" sz="2000" b="0" i="1" strike="noStrike" spc="-1" dirty="0">
                <a:solidFill>
                  <a:srgbClr val="333333"/>
                </a:solidFill>
                <a:latin typeface="Calibri"/>
              </a:rPr>
              <a:t>Discussion on </a:t>
            </a:r>
            <a:r>
              <a:rPr lang="en-US" i="1" spc="-1" dirty="0">
                <a:solidFill>
                  <a:srgbClr val="333333"/>
                </a:solidFill>
                <a:latin typeface="Calibri"/>
              </a:rPr>
              <a:t>C</a:t>
            </a:r>
            <a:r>
              <a:rPr lang="en-US" sz="2000" b="0" i="1" strike="noStrike" spc="-1" dirty="0">
                <a:solidFill>
                  <a:srgbClr val="333333"/>
                </a:solidFill>
                <a:latin typeface="Calibri"/>
              </a:rPr>
              <a:t>lass: Syllabus</a:t>
            </a:r>
          </a:p>
          <a:p>
            <a:pPr marL="800100" lvl="1" indent="-342900">
              <a:lnSpc>
                <a:spcPct val="100000"/>
              </a:lnSpc>
              <a:spcBef>
                <a:spcPts val="479"/>
              </a:spcBef>
              <a:buClr>
                <a:srgbClr val="333333"/>
              </a:buClr>
              <a:buFont typeface="Wingdings" panose="05000000000000000000" pitchFamily="2" charset="2"/>
              <a:buChar char="Ø"/>
            </a:pPr>
            <a:r>
              <a:rPr lang="en-US" i="1" spc="-1" dirty="0">
                <a:solidFill>
                  <a:srgbClr val="333333"/>
                </a:solidFill>
                <a:latin typeface="Calibri"/>
              </a:rPr>
              <a:t>Course set up: Python IDE, </a:t>
            </a:r>
            <a:r>
              <a:rPr lang="en-US" i="1" spc="-1" dirty="0" err="1">
                <a:solidFill>
                  <a:srgbClr val="333333"/>
                </a:solidFill>
                <a:latin typeface="Calibri"/>
              </a:rPr>
              <a:t>Jupyter</a:t>
            </a:r>
            <a:r>
              <a:rPr lang="en-US" i="1" spc="-1" dirty="0">
                <a:solidFill>
                  <a:srgbClr val="333333"/>
                </a:solidFill>
                <a:latin typeface="Calibri"/>
              </a:rPr>
              <a:t> Notebook</a:t>
            </a:r>
            <a:endParaRPr lang="en-US" sz="2000" b="0" i="1" strike="noStrike" spc="-1" dirty="0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44EFE2-02B2-4B3F-07DF-8D421B78A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Missouri University of Science and Technology</a:t>
            </a:r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57E3B153-5CBB-1F1D-0CD0-9E4FC03D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15781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B5329-F4AE-4C4B-A9F3-76F4AE91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trike="noStrike" spc="-1" dirty="0">
                <a:solidFill>
                  <a:srgbClr val="333333"/>
                </a:solidFill>
                <a:latin typeface="Calibri"/>
              </a:rPr>
              <a:t>Class Format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0BC6D-9E99-E8E3-F21B-C16B494E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28" y="981025"/>
            <a:ext cx="7479126" cy="2374514"/>
          </a:xfrm>
        </p:spPr>
        <p:txBody>
          <a:bodyPr>
            <a:normAutofit fontScale="92500" lnSpcReduction="10000"/>
          </a:bodyPr>
          <a:lstStyle/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333333"/>
              </a:buClr>
              <a:buFont typeface="Symbol"/>
              <a:buChar char=""/>
            </a:pPr>
            <a:r>
              <a:rPr lang="en-US" sz="2800" b="0" strike="noStrike" spc="-1" dirty="0">
                <a:solidFill>
                  <a:srgbClr val="333333"/>
                </a:solidFill>
                <a:latin typeface="Calibri"/>
              </a:rPr>
              <a:t>Online classes  Wed 7 PM – 9:30 PM</a:t>
            </a:r>
            <a:endParaRPr lang="en-US" sz="2800" b="0" strike="noStrike" spc="-1" dirty="0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79"/>
              </a:spcBef>
              <a:buClr>
                <a:srgbClr val="333333"/>
              </a:buClr>
              <a:buFont typeface="Wingdings" charset="2"/>
              <a:buChar char=""/>
            </a:pPr>
            <a:r>
              <a:rPr lang="en-US" sz="2400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Zoom link</a:t>
            </a:r>
            <a:r>
              <a:rPr lang="en-US" sz="2400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found in Syllabus</a:t>
            </a:r>
          </a:p>
          <a:p>
            <a:pPr marL="743040" lvl="1" indent="-285840">
              <a:lnSpc>
                <a:spcPct val="100000"/>
              </a:lnSpc>
              <a:spcBef>
                <a:spcPts val="479"/>
              </a:spcBef>
              <a:buClr>
                <a:srgbClr val="333333"/>
              </a:buClr>
              <a:buFont typeface="Wingdings" charset="2"/>
              <a:buChar char=""/>
            </a:pPr>
            <a:r>
              <a:rPr lang="en-US" sz="2400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Zoom recording will be available in Canvas for </a:t>
            </a:r>
            <a:r>
              <a:rPr lang="en-US" sz="2400" strike="noStrike" spc="-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class review</a:t>
            </a:r>
          </a:p>
          <a:p>
            <a:pPr marL="743040" lvl="1" indent="-285840">
              <a:lnSpc>
                <a:spcPct val="100000"/>
              </a:lnSpc>
              <a:spcBef>
                <a:spcPts val="479"/>
              </a:spcBef>
              <a:buClr>
                <a:srgbClr val="333333"/>
              </a:buClr>
              <a:buFont typeface="Wingdings" charset="2"/>
              <a:buChar char=""/>
            </a:pPr>
            <a:r>
              <a:rPr lang="en-US" spc="-1" dirty="0">
                <a:solidFill>
                  <a:srgbClr val="333333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Instant Message Channel: </a:t>
            </a:r>
            <a:r>
              <a:rPr lang="en-US" spc="-1" dirty="0">
                <a:solidFill>
                  <a:srgbClr val="333333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hlinkClick r:id="rId3"/>
              </a:rPr>
              <a:t>Slack</a:t>
            </a:r>
            <a:r>
              <a:rPr lang="en-US" spc="-1" dirty="0">
                <a:solidFill>
                  <a:srgbClr val="333333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</a:p>
          <a:p>
            <a:pPr marL="743040" lvl="1" indent="-285840">
              <a:lnSpc>
                <a:spcPct val="100000"/>
              </a:lnSpc>
              <a:spcBef>
                <a:spcPts val="479"/>
              </a:spcBef>
              <a:buClr>
                <a:srgbClr val="333333"/>
              </a:buClr>
              <a:buFont typeface="Wingdings" charset="2"/>
              <a:buChar char=""/>
            </a:pPr>
            <a:r>
              <a:rPr lang="en-US" sz="2400" strike="noStrike" spc="-1" dirty="0">
                <a:solidFill>
                  <a:srgbClr val="333333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Email: </a:t>
            </a:r>
            <a:r>
              <a:rPr lang="en-US" sz="2400" strike="noStrike" spc="-1" dirty="0">
                <a:solidFill>
                  <a:srgbClr val="333333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hlinkClick r:id="rId4"/>
              </a:rPr>
              <a:t>dgqv3@mst.edu</a:t>
            </a:r>
            <a:endParaRPr lang="en-US" sz="240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AD49E-3754-E3C9-3209-904B88816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Missouri University of Science and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8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69083-1FFE-8CB1-DB70-00B0B0A24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582" y="907619"/>
            <a:ext cx="7939354" cy="3090672"/>
          </a:xfrm>
        </p:spPr>
        <p:txBody>
          <a:bodyPr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333333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name and major, year of your program</a:t>
            </a: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333333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you a Part-time or Full-time student?</a:t>
            </a: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333333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you used any other programming language before, if yes, name it </a:t>
            </a:r>
            <a:r>
              <a:rPr lang="en-US" sz="2000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2000" b="0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experience level at a scale of 1-10?</a:t>
            </a:r>
            <a:endParaRPr lang="en-US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333333"/>
              </a:buClr>
              <a:buFont typeface="Wingdings" charset="2"/>
              <a:buChar char=""/>
            </a:pPr>
            <a:r>
              <a:rPr lang="en-US" sz="2000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your plan after the program?</a:t>
            </a: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333333"/>
              </a:buClr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 you expect the most from this course?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23341-790B-F42D-389C-6D9A8E252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Missouri University of Science and Technology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3581B-9AB9-9FB3-BAAE-5DAFF752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trike="noStrike" spc="-1" dirty="0">
                <a:solidFill>
                  <a:srgbClr val="333333"/>
                </a:solidFill>
                <a:latin typeface="Calibri"/>
              </a:rPr>
              <a:t>Let us know each other – </a:t>
            </a:r>
            <a:r>
              <a:rPr lang="en-US" sz="2800" b="1" u="sng" strike="noStrike" spc="-1" dirty="0">
                <a:solidFill>
                  <a:srgbClr val="333333"/>
                </a:solidFill>
                <a:latin typeface="Calibri"/>
              </a:rPr>
              <a:t>S</a:t>
            </a:r>
            <a:r>
              <a:rPr lang="en-US" sz="2800" b="1" strike="noStrike" spc="-1" dirty="0">
                <a:solidFill>
                  <a:srgbClr val="333333"/>
                </a:solidFill>
                <a:latin typeface="Calibri"/>
              </a:rPr>
              <a:t>tudent </a:t>
            </a:r>
            <a:r>
              <a:rPr lang="en-US" sz="2800" b="1" u="sng" strike="noStrike" spc="-1" dirty="0">
                <a:solidFill>
                  <a:srgbClr val="333333"/>
                </a:solidFill>
                <a:latin typeface="Calibri"/>
              </a:rPr>
              <a:t>I</a:t>
            </a:r>
            <a:r>
              <a:rPr lang="en-US" sz="2800" b="1" strike="noStrike" spc="-1" dirty="0">
                <a:solidFill>
                  <a:srgbClr val="333333"/>
                </a:solidFill>
                <a:latin typeface="Calibri"/>
              </a:rPr>
              <a:t>nformation </a:t>
            </a:r>
            <a:r>
              <a:rPr lang="en-US" sz="2800" b="1" u="sng" strike="noStrike" spc="-1" dirty="0">
                <a:solidFill>
                  <a:srgbClr val="333333"/>
                </a:solidFill>
                <a:latin typeface="Calibri"/>
              </a:rPr>
              <a:t>S</a:t>
            </a:r>
            <a:r>
              <a:rPr lang="en-US" sz="2800" b="1" strike="noStrike" spc="-1" dirty="0">
                <a:solidFill>
                  <a:srgbClr val="333333"/>
                </a:solidFill>
                <a:latin typeface="Calibri"/>
              </a:rPr>
              <a:t>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7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5E64-6958-8A17-A707-B4CB809F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273844"/>
            <a:ext cx="8357616" cy="399137"/>
          </a:xfrm>
        </p:spPr>
        <p:txBody>
          <a:bodyPr anchor="t">
            <a:normAutofit/>
          </a:bodyPr>
          <a:lstStyle/>
          <a:p>
            <a:r>
              <a:rPr lang="en-US" sz="2800" b="1" strike="noStrike" spc="-1" dirty="0">
                <a:solidFill>
                  <a:srgbClr val="333333"/>
                </a:solidFill>
                <a:latin typeface="Calibri"/>
              </a:rPr>
              <a:t>About me – David Guo, PhD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CCA72-3C0F-5BE3-207A-E51BF17DE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99032" y="4736007"/>
            <a:ext cx="580589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Missouri University of Science and Technology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7179D1E-935D-A0AD-BBC0-DE5597001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18" y="831904"/>
            <a:ext cx="7709240" cy="3759404"/>
          </a:xfrm>
        </p:spPr>
        <p:txBody>
          <a:bodyPr>
            <a:normAutofit fontScale="40000" lnSpcReduction="20000"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b="0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MST part-time lecture since Fall 2023</a:t>
            </a: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b="0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USAA full-time Data Scientist, CFO Office of USAA</a:t>
            </a: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00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UTSA </a:t>
            </a:r>
            <a:r>
              <a:rPr lang="en-US" sz="3400" b="0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part-time IT PhD, research interests:</a:t>
            </a:r>
          </a:p>
          <a:p>
            <a:pPr>
              <a:spcBef>
                <a:spcPts val="400"/>
              </a:spcBef>
              <a:buClr>
                <a:srgbClr val="000000"/>
              </a:buClr>
              <a:buSzPct val="45000"/>
              <a:buNone/>
            </a:pPr>
            <a:r>
              <a:rPr lang="en-US" sz="3800" b="0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1) large language model for unstructured adverse drug reactions prediction</a:t>
            </a:r>
          </a:p>
          <a:p>
            <a:pPr>
              <a:spcBef>
                <a:spcPts val="400"/>
              </a:spcBef>
              <a:buClr>
                <a:srgbClr val="000000"/>
              </a:buClr>
              <a:buSzPct val="45000"/>
              <a:buNone/>
            </a:pPr>
            <a:r>
              <a:rPr lang="en-US" sz="3800" b="0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2) forecasting algorithms 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None/>
            </a:pPr>
            <a:endParaRPr lang="en-US" sz="2400" b="0" strike="noStrike" spc="-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None/>
            </a:pPr>
            <a:r>
              <a:rPr lang="en-US" sz="3500" b="1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working experience:</a:t>
            </a: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500" b="0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 Data Scientist support CPO sales and customer engagement in GM  (2021-2023)</a:t>
            </a:r>
            <a:endParaRPr lang="en-US" sz="35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500" b="0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Senior Data Scientist support P&amp;C underwriting business in USAA (2017-2021)</a:t>
            </a: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500" b="0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in Applied Statistics (UTSA Class 2012)</a:t>
            </a:r>
            <a:endParaRPr lang="en-US" sz="35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500" b="0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Assistant Research Professor in UT Health at San Antonio (2003-2012)</a:t>
            </a:r>
          </a:p>
          <a:p>
            <a:pPr>
              <a:spcBef>
                <a:spcPts val="400"/>
              </a:spcBef>
              <a:buClr>
                <a:srgbClr val="000000"/>
              </a:buClr>
              <a:buSzPct val="45000"/>
              <a:buNone/>
            </a:pPr>
            <a:r>
              <a:rPr lang="en-US" sz="3500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available @ </a:t>
            </a:r>
            <a:r>
              <a:rPr lang="en-US" sz="3500" b="0" u="sng" strike="noStrike" spc="-1" dirty="0">
                <a:solidFill>
                  <a:srgbClr val="009999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David Guo LinkedIn</a:t>
            </a:r>
            <a:r>
              <a:rPr lang="en-US" sz="3500" b="0" u="sng" strike="noStrike" spc="-1" dirty="0">
                <a:solidFill>
                  <a:srgbClr val="2D2D8A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Profile</a:t>
            </a:r>
            <a:endParaRPr lang="en-US" sz="3500" b="0" strike="noStrike" spc="-1" dirty="0"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7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D420F-39A3-7EAE-67D7-D5B0C953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>
              <a:lnSpc>
                <a:spcPct val="100000"/>
              </a:lnSpc>
              <a:spcBef>
                <a:spcPts val="479"/>
              </a:spcBef>
              <a:buClr>
                <a:srgbClr val="333333"/>
              </a:buClr>
            </a:pPr>
            <a:r>
              <a:rPr lang="en-US" sz="2000" b="1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of Data Science for Strategic Insights</a:t>
            </a:r>
            <a:endParaRPr lang="en-US" sz="20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02E79-F549-73A8-9348-BBF035A49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Missouri University of Science and Technology</a:t>
            </a:r>
            <a:endParaRPr lang="en-US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EF119E94-7973-F93C-8745-A0E29265E84B}"/>
              </a:ext>
            </a:extLst>
          </p:cNvPr>
          <p:cNvPicPr/>
          <p:nvPr/>
        </p:nvPicPr>
        <p:blipFill>
          <a:blip r:embed="rId2"/>
          <a:srcRect t="18695"/>
          <a:stretch/>
        </p:blipFill>
        <p:spPr>
          <a:xfrm>
            <a:off x="734756" y="673457"/>
            <a:ext cx="7783488" cy="2821494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779152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1F464-994E-86AC-ACAB-9916E165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trike="noStrike" spc="-1" dirty="0">
                <a:solidFill>
                  <a:srgbClr val="333333"/>
                </a:solidFill>
                <a:latin typeface="Calibri"/>
              </a:rPr>
              <a:t>What does Data Science do?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8A094-51DA-1886-E23F-4BB7D0851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Missouri University of Science and Technology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69FFD6A-0B8B-FCD2-E3E5-5C0F20C39A8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 t="14118" b="-128"/>
          <a:stretch/>
        </p:blipFill>
        <p:spPr>
          <a:xfrm>
            <a:off x="393192" y="881165"/>
            <a:ext cx="3957049" cy="2666995"/>
          </a:xfrm>
          <a:prstGeom prst="rect">
            <a:avLst/>
          </a:prstGeom>
          <a:ln w="0">
            <a:noFill/>
          </a:ln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943D8DB4-54AA-44C5-6D92-1FEA5C402ACE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305620" y="473888"/>
            <a:ext cx="3020688" cy="3878762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55106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2C231-7F86-BB18-0264-97E2D016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trike="noStrike" spc="-1" dirty="0">
                <a:solidFill>
                  <a:srgbClr val="333333"/>
                </a:solidFill>
                <a:latin typeface="Calibri"/>
              </a:rPr>
              <a:t>Tool for Data Science – Python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10B31-C827-59CD-F3A6-C90C28BC7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Missouri University of Science and Technology</a:t>
            </a:r>
            <a:endParaRPr lang="en-US" dirty="0"/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8706521C-E776-7A20-B6C5-C00080243030}"/>
              </a:ext>
            </a:extLst>
          </p:cNvPr>
          <p:cNvSpPr txBox="1">
            <a:spLocks/>
          </p:cNvSpPr>
          <p:nvPr/>
        </p:nvSpPr>
        <p:spPr>
          <a:xfrm>
            <a:off x="272291" y="751043"/>
            <a:ext cx="8599417" cy="1607040"/>
          </a:xfrm>
          <a:prstGeom prst="rect">
            <a:avLst/>
          </a:prstGeom>
          <a:noFill/>
          <a:ln w="9360">
            <a:noFill/>
          </a:ln>
        </p:spPr>
        <p:txBody>
          <a:bodyPr vert="horz" lIns="90000" tIns="45000" rIns="90000" bIns="45000" numCol="1" spcCol="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i="0" kern="1200">
                <a:solidFill>
                  <a:schemeClr val="tx1"/>
                </a:solidFill>
                <a:latin typeface="Franklin Gothic Demi" panose="020B0603020102020204" pitchFamily="34" charset="0"/>
                <a:ea typeface="+mj-ea"/>
                <a:cs typeface="+mj-cs"/>
              </a:defRPr>
            </a:lvl1pPr>
          </a:lstStyle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333333"/>
              </a:buClr>
              <a:buFont typeface="Symbol"/>
              <a:buChar char=""/>
            </a:pPr>
            <a:r>
              <a:rPr lang="en-US" sz="2000" i="1" spc="-1" dirty="0">
                <a:solidFill>
                  <a:srgbClr val="333333"/>
                </a:solidFill>
                <a:latin typeface="Calibri"/>
              </a:rPr>
              <a:t>Python</a:t>
            </a:r>
            <a:r>
              <a:rPr lang="en-US" sz="2000" b="0" spc="-1" dirty="0">
                <a:solidFill>
                  <a:srgbClr val="333333"/>
                </a:solidFill>
                <a:latin typeface="Calibri"/>
              </a:rPr>
              <a:t> is an opensource programming language </a:t>
            </a:r>
            <a:endParaRPr lang="en-US" sz="2000" b="0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202124"/>
              </a:buClr>
              <a:buFont typeface="Symbol"/>
              <a:buChar char=""/>
            </a:pPr>
            <a:r>
              <a:rPr lang="en-US" sz="2000" b="0" spc="-1" dirty="0">
                <a:solidFill>
                  <a:srgbClr val="202124"/>
                </a:solidFill>
                <a:latin typeface="Calibri"/>
              </a:rPr>
              <a:t>Shallow learning curve</a:t>
            </a:r>
            <a:r>
              <a:rPr lang="en-US" sz="2000" b="0" spc="-1" dirty="0">
                <a:solidFill>
                  <a:srgbClr val="333333"/>
                </a:solidFill>
                <a:latin typeface="Calibri"/>
              </a:rPr>
              <a:t> (easy to start)</a:t>
            </a:r>
            <a:endParaRPr lang="en-US" sz="2000" b="0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333333"/>
              </a:buClr>
              <a:buFont typeface="Symbol"/>
              <a:buChar char=""/>
            </a:pPr>
            <a:r>
              <a:rPr lang="en-US" sz="2000" b="0" spc="-1" dirty="0">
                <a:solidFill>
                  <a:srgbClr val="333333"/>
                </a:solidFill>
                <a:latin typeface="Calibri"/>
              </a:rPr>
              <a:t>Well-supported scientific functionality </a:t>
            </a:r>
            <a:endParaRPr lang="en-US" sz="2000" b="0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333333"/>
              </a:buClr>
              <a:buFont typeface="Symbol"/>
              <a:buChar char=""/>
            </a:pPr>
            <a:r>
              <a:rPr lang="en-US" sz="2000" b="0" spc="-1" dirty="0">
                <a:solidFill>
                  <a:srgbClr val="333333"/>
                </a:solidFill>
                <a:latin typeface="Calibri"/>
              </a:rPr>
              <a:t>Only option for major deep learning frameworks, e.g. </a:t>
            </a:r>
            <a:r>
              <a:rPr lang="en-US" sz="2000" i="1" spc="-1" dirty="0" err="1">
                <a:solidFill>
                  <a:srgbClr val="333333"/>
                </a:solidFill>
                <a:latin typeface="Calibri"/>
              </a:rPr>
              <a:t>Pytorch</a:t>
            </a:r>
            <a:r>
              <a:rPr lang="en-US" sz="2000" i="1" spc="-1" dirty="0">
                <a:solidFill>
                  <a:srgbClr val="333333"/>
                </a:solidFill>
                <a:latin typeface="Calibri"/>
              </a:rPr>
              <a:t>, </a:t>
            </a:r>
            <a:r>
              <a:rPr lang="en-US" sz="2000" i="1" spc="-1" dirty="0" err="1">
                <a:solidFill>
                  <a:srgbClr val="333333"/>
                </a:solidFill>
                <a:latin typeface="Calibri"/>
              </a:rPr>
              <a:t>Tensorflow</a:t>
            </a:r>
            <a:r>
              <a:rPr lang="en-US" sz="2000" i="1" spc="-1" dirty="0">
                <a:solidFill>
                  <a:srgbClr val="333333"/>
                </a:solidFill>
                <a:latin typeface="Calibri"/>
              </a:rPr>
              <a:t>, JAX, </a:t>
            </a:r>
            <a:endParaRPr lang="en-US" sz="2000" b="0" spc="-1" dirty="0">
              <a:latin typeface="Arial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D0F8590-7FFD-8847-9CD7-9F915D3C0AF3}"/>
              </a:ext>
            </a:extLst>
          </p:cNvPr>
          <p:cNvSpPr/>
          <p:nvPr/>
        </p:nvSpPr>
        <p:spPr>
          <a:xfrm>
            <a:off x="1962023" y="2516720"/>
            <a:ext cx="5110952" cy="15682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Reasons to Learn Python </a:t>
            </a:r>
            <a:r>
              <a:rPr lang="en-US" sz="1600" b="0" u="sng" strike="noStrike" spc="-1" dirty="0">
                <a:solidFill>
                  <a:srgbClr val="009999"/>
                </a:solidFill>
                <a:uFillTx/>
                <a:latin typeface="Calibri"/>
                <a:ea typeface="DejaVu Sans"/>
                <a:hlinkClick r:id="rId2"/>
              </a:rPr>
              <a:t>8 Reasons</a:t>
            </a:r>
            <a:endParaRPr lang="en-US" sz="1600" b="0" u="sng" strike="noStrike" spc="-1" dirty="0">
              <a:solidFill>
                <a:srgbClr val="009999"/>
              </a:solidFill>
              <a:uFillTx/>
              <a:latin typeface="Calibri"/>
              <a:ea typeface="DejaVu Sans"/>
            </a:endParaRPr>
          </a:p>
          <a:p>
            <a:pPr>
              <a:lnSpc>
                <a:spcPct val="100000"/>
              </a:lnSpc>
              <a:buNone/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Trends of Programming Language</a:t>
            </a:r>
            <a:endParaRPr lang="en-US" sz="16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u="sng" strike="noStrike" spc="-1" dirty="0">
                <a:solidFill>
                  <a:srgbClr val="009999"/>
                </a:solidFill>
                <a:uFillTx/>
                <a:latin typeface="Calibri"/>
                <a:ea typeface="DejaVu Sans"/>
                <a:hlinkClick r:id="rId3"/>
              </a:rPr>
              <a:t>Popularity of Programming Language Trends (</a:t>
            </a:r>
            <a:r>
              <a:rPr lang="en-US" sz="1600" b="0" u="sng" strike="noStrike" spc="-1" dirty="0" err="1">
                <a:solidFill>
                  <a:srgbClr val="009999"/>
                </a:solidFill>
                <a:uFillTx/>
                <a:latin typeface="Calibri"/>
                <a:ea typeface="DejaVu Sans"/>
                <a:hlinkClick r:id="rId3"/>
              </a:rPr>
              <a:t>Youtube</a:t>
            </a:r>
            <a:r>
              <a:rPr lang="en-US" sz="1600" b="0" u="sng" strike="noStrike" spc="-1" dirty="0">
                <a:solidFill>
                  <a:srgbClr val="009999"/>
                </a:solidFill>
                <a:uFillTx/>
                <a:latin typeface="Calibri"/>
                <a:ea typeface="DejaVu Sans"/>
                <a:hlinkClick r:id="rId3"/>
              </a:rPr>
              <a:t>)</a:t>
            </a:r>
            <a:endParaRPr lang="en-US" sz="16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u="sng" strike="noStrike" spc="-1" dirty="0" err="1">
                <a:solidFill>
                  <a:srgbClr val="009999"/>
                </a:solidFill>
                <a:uFillTx/>
                <a:latin typeface="Calibri"/>
                <a:ea typeface="DejaVu Sans"/>
                <a:hlinkClick r:id="rId4"/>
              </a:rPr>
              <a:t>Github</a:t>
            </a:r>
            <a:r>
              <a:rPr lang="en-US" sz="1600" b="0" u="sng" strike="noStrike" spc="-1" dirty="0">
                <a:solidFill>
                  <a:srgbClr val="009999"/>
                </a:solidFill>
                <a:uFillTx/>
                <a:latin typeface="Calibri"/>
                <a:ea typeface="DejaVu Sans"/>
                <a:hlinkClick r:id="rId4"/>
              </a:rPr>
              <a:t> Language Trend</a:t>
            </a:r>
            <a:endParaRPr lang="en-US" sz="16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u="sng" strike="noStrike" spc="-1" dirty="0">
                <a:solidFill>
                  <a:srgbClr val="009999"/>
                </a:solidFill>
                <a:uFillTx/>
                <a:latin typeface="Calibri"/>
                <a:ea typeface="DejaVu Sans"/>
                <a:hlinkClick r:id="rId5"/>
              </a:rPr>
              <a:t>Google Trends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80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E484-B2C9-9305-AE7A-19B7CFED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trike="noStrike" spc="-1" dirty="0">
                <a:solidFill>
                  <a:srgbClr val="333333"/>
                </a:solidFill>
                <a:latin typeface="Calibri"/>
                <a:ea typeface="DejaVu Sans"/>
              </a:rPr>
              <a:t>What to be covered in this course?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C3BD3-66AC-4EE4-E698-BC0534BB2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Missouri University of Science and Technology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0EF0FA1-2D94-9565-FA23-60E442CEB82A}"/>
              </a:ext>
            </a:extLst>
          </p:cNvPr>
          <p:cNvSpPr/>
          <p:nvPr/>
        </p:nvSpPr>
        <p:spPr>
          <a:xfrm>
            <a:off x="290928" y="680958"/>
            <a:ext cx="7923960" cy="16297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u="sng" strike="noStrike" spc="-1" dirty="0" err="1">
                <a:solidFill>
                  <a:srgbClr val="009999"/>
                </a:solidFill>
                <a:uFillTx/>
                <a:latin typeface="Arial"/>
                <a:ea typeface="DejaVu Sans"/>
                <a:hlinkClick r:id="rId2"/>
              </a:rPr>
              <a:t>Numpy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 – fundamental scientific computing packages.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u="sng" strike="noStrike" spc="-1" dirty="0">
                <a:solidFill>
                  <a:srgbClr val="009999"/>
                </a:solidFill>
                <a:uFillTx/>
                <a:latin typeface="Arial"/>
                <a:ea typeface="DejaVu Sans"/>
                <a:hlinkClick r:id="rId3"/>
              </a:rPr>
              <a:t>Pandas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– data frame manipulation and analysis package.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u="sng" strike="noStrike" spc="-1" dirty="0">
                <a:solidFill>
                  <a:srgbClr val="009999"/>
                </a:solidFill>
                <a:uFillTx/>
                <a:latin typeface="Arial"/>
                <a:ea typeface="DejaVu Sans"/>
                <a:hlinkClick r:id="rId4"/>
              </a:rPr>
              <a:t>Matplotlib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– plotting and visualization.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u="sng" strike="noStrike" spc="-1" dirty="0" err="1">
                <a:solidFill>
                  <a:srgbClr val="009999"/>
                </a:solidFill>
                <a:uFillTx/>
                <a:latin typeface="Arial"/>
                <a:ea typeface="DejaVu Sans"/>
                <a:hlinkClick r:id="rId5"/>
              </a:rPr>
              <a:t>Scipy</a:t>
            </a:r>
            <a:r>
              <a:rPr lang="en-US" sz="2000" b="0" u="sng" strike="noStrike" spc="-1" dirty="0">
                <a:solidFill>
                  <a:srgbClr val="009999"/>
                </a:solidFill>
                <a:uFillTx/>
                <a:latin typeface="Arial"/>
                <a:ea typeface="DejaVu Sans"/>
                <a:hlinkClick r:id="rId5"/>
              </a:rPr>
              <a:t>/</a:t>
            </a:r>
            <a:r>
              <a:rPr lang="en-US" sz="2000" b="0" u="sng" strike="noStrike" spc="-1" dirty="0" err="1">
                <a:solidFill>
                  <a:srgbClr val="009999"/>
                </a:solidFill>
                <a:uFillTx/>
                <a:latin typeface="Arial"/>
                <a:ea typeface="DejaVu Sans"/>
                <a:hlinkClick r:id="rId5"/>
              </a:rPr>
              <a:t>StatsModels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– statistical tests and modeling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u="sng" strike="noStrike" spc="-1" dirty="0" err="1">
                <a:solidFill>
                  <a:srgbClr val="009999"/>
                </a:solidFill>
                <a:uFillTx/>
                <a:latin typeface="Arial"/>
                <a:ea typeface="DejaVu Sans"/>
                <a:hlinkClick r:id="rId6"/>
              </a:rPr>
              <a:t>Scikits</a:t>
            </a:r>
            <a:r>
              <a:rPr lang="en-US" sz="2000" b="0" u="sng" strike="noStrike" spc="-1" dirty="0">
                <a:solidFill>
                  <a:srgbClr val="009999"/>
                </a:solidFill>
                <a:uFillTx/>
                <a:latin typeface="Arial"/>
                <a:ea typeface="DejaVu Sans"/>
                <a:hlinkClick r:id="rId6"/>
              </a:rPr>
              <a:t>-learn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– machine learning and data mining.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5112CFD0-5B22-B632-248B-2534443E68BA}"/>
              </a:ext>
            </a:extLst>
          </p:cNvPr>
          <p:cNvPicPr/>
          <p:nvPr/>
        </p:nvPicPr>
        <p:blipFill>
          <a:blip r:embed="rId7"/>
          <a:srcRect t="33411"/>
          <a:stretch/>
        </p:blipFill>
        <p:spPr>
          <a:xfrm>
            <a:off x="2003940" y="2236889"/>
            <a:ext cx="5136120" cy="23853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004763442"/>
      </p:ext>
    </p:extLst>
  </p:cSld>
  <p:clrMapOvr>
    <a:masterClrMapping/>
  </p:clrMapOvr>
</p:sld>
</file>

<file path=ppt/theme/theme1.xml><?xml version="1.0" encoding="utf-8"?>
<a:theme xmlns:a="http://schemas.openxmlformats.org/drawingml/2006/main" name="Primary Logo">
  <a:themeElements>
    <a:clrScheme name="SandT2018">
      <a:dk1>
        <a:srgbClr val="154734"/>
      </a:dk1>
      <a:lt1>
        <a:srgbClr val="72BF44"/>
      </a:lt1>
      <a:dk2>
        <a:srgbClr val="000000"/>
      </a:dk2>
      <a:lt2>
        <a:srgbClr val="FFFFFF"/>
      </a:lt2>
      <a:accent1>
        <a:srgbClr val="007A33"/>
      </a:accent1>
      <a:accent2>
        <a:srgbClr val="003B49"/>
      </a:accent2>
      <a:accent3>
        <a:srgbClr val="2DCCD3"/>
      </a:accent3>
      <a:accent4>
        <a:srgbClr val="E87722"/>
      </a:accent4>
      <a:accent5>
        <a:srgbClr val="00858A"/>
      </a:accent5>
      <a:accent6>
        <a:srgbClr val="BFD730"/>
      </a:accent6>
      <a:hlink>
        <a:srgbClr val="00858A"/>
      </a:hlink>
      <a:folHlink>
        <a:srgbClr val="63666A"/>
      </a:folHlink>
    </a:clrScheme>
    <a:fontScheme name="S&amp;T Combo">
      <a:majorFont>
        <a:latin typeface="Franklin Gothic Medium"/>
        <a:ea typeface=""/>
        <a:cs typeface=""/>
      </a:majorFont>
      <a:minorFont>
        <a:latin typeface="Tisa Offc Serif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Vegas">
      <a:srgbClr val="CEB888"/>
    </a:custClr>
    <a:custClr name="Silver">
      <a:srgbClr val="B2B4B2"/>
    </a:custClr>
    <a:custClr name="Shuttle">
      <a:srgbClr val="63666A"/>
    </a:custClr>
    <a:custClr name="Petra">
      <a:srgbClr val="ACA199"/>
    </a:custClr>
    <a:custClr name="Pebble">
      <a:srgbClr val="D6D1CA"/>
    </a:custClr>
    <a:custClr name="Orient">
      <a:srgbClr val="005F83"/>
    </a:custClr>
    <a:custClr name="Mist">
      <a:srgbClr val="B1E4E3"/>
    </a:custClr>
    <a:custClr name="Gold">
      <a:srgbClr val="DAAA00"/>
    </a:custClr>
    <a:custClr name="Candle">
      <a:srgbClr val="FED925"/>
    </a:custClr>
    <a:custClr name="Ruby">
      <a:srgbClr val="AB2328"/>
    </a:custClr>
    <a:custClr name="Amethyst">
      <a:srgbClr val="3F3A60"/>
    </a:custClr>
  </a:custClrLst>
  <a:extLst>
    <a:ext uri="{05A4C25C-085E-4340-85A3-A5531E510DB2}">
      <thm15:themeFamily xmlns:thm15="http://schemas.microsoft.com/office/thememl/2012/main" name="SFT-2022" id="{DF38B14D-C4CF-1B4B-8EE7-30410C02774E}" vid="{2C75E003-600E-2A43-9EDE-E0AC60EB25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Vegas">
      <a:srgbClr val="CEB888"/>
    </a:custClr>
    <a:custClr name="Silver">
      <a:srgbClr val="B2B4B2"/>
    </a:custClr>
    <a:custClr name="Shuttle">
      <a:srgbClr val="63666A"/>
    </a:custClr>
    <a:custClr name="Petra">
      <a:srgbClr val="ACA199"/>
    </a:custClr>
    <a:custClr name="Pebble">
      <a:srgbClr val="D6D1CA"/>
    </a:custClr>
    <a:custClr name="Orient">
      <a:srgbClr val="005F83"/>
    </a:custClr>
    <a:custClr name="Mist">
      <a:srgbClr val="B1E4E3"/>
    </a:custClr>
    <a:custClr name="Gold">
      <a:srgbClr val="DAAA00"/>
    </a:custClr>
    <a:custClr name="Candle">
      <a:srgbClr val="FED925"/>
    </a:custClr>
    <a:custClr name="Ruby">
      <a:srgbClr val="AB2328"/>
    </a:custClr>
    <a:custClr name="Amethyst">
      <a:srgbClr val="3F3A6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763b9ae-01d6-452e-8748-9d775b3feaac" xsi:nil="true"/>
    <lcf76f155ced4ddcb4097134ff3c332f xmlns="c7ef9049-edd5-4a0e-b433-c93fd1cdf9b7">
      <Terms xmlns="http://schemas.microsoft.com/office/infopath/2007/PartnerControls"/>
    </lcf76f155ced4ddcb4097134ff3c332f>
    <DepartmentName xmlns="c7ef9049-edd5-4a0e-b433-c93fd1cdf9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E32FF1B9F9EB45ADE1B44BCC77B4B1" ma:contentTypeVersion="13" ma:contentTypeDescription="Create a new document." ma:contentTypeScope="" ma:versionID="e444e2d8913ab6fdae28d58522215821">
  <xsd:schema xmlns:xsd="http://www.w3.org/2001/XMLSchema" xmlns:xs="http://www.w3.org/2001/XMLSchema" xmlns:p="http://schemas.microsoft.com/office/2006/metadata/properties" xmlns:ns2="c7ef9049-edd5-4a0e-b433-c93fd1cdf9b7" xmlns:ns3="0763b9ae-01d6-452e-8748-9d775b3feaac" targetNamespace="http://schemas.microsoft.com/office/2006/metadata/properties" ma:root="true" ma:fieldsID="b09f6b7b82430a636d84b85d0eda713a" ns2:_="" ns3:_="">
    <xsd:import namespace="c7ef9049-edd5-4a0e-b433-c93fd1cdf9b7"/>
    <xsd:import namespace="0763b9ae-01d6-452e-8748-9d775b3fea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DepartmentNam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ef9049-edd5-4a0e-b433-c93fd1cdf9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DepartmentName" ma:index="14" nillable="true" ma:displayName="Department Name" ma:format="Dropdown" ma:internalName="DepartmentName">
      <xsd:simpleType>
        <xsd:restriction base="dms:Text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3e20e570-3a27-4eff-9ea0-d3488a33fbf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63b9ae-01d6-452e-8748-9d775b3feaa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485a0803-aa94-48cb-8d6a-af6c10e15dca}" ma:internalName="TaxCatchAll" ma:showField="CatchAllData" ma:web="0763b9ae-01d6-452e-8748-9d775b3fea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946AEE-D13F-42B6-9957-C1517E2AE48C}">
  <ds:schemaRefs>
    <ds:schemaRef ds:uri="http://schemas.microsoft.com/office/2006/metadata/properties"/>
    <ds:schemaRef ds:uri="http://schemas.microsoft.com/office/infopath/2007/PartnerControls"/>
    <ds:schemaRef ds:uri="0763b9ae-01d6-452e-8748-9d775b3feaac"/>
    <ds:schemaRef ds:uri="c7ef9049-edd5-4a0e-b433-c93fd1cdf9b7"/>
  </ds:schemaRefs>
</ds:datastoreItem>
</file>

<file path=customXml/itemProps2.xml><?xml version="1.0" encoding="utf-8"?>
<ds:datastoreItem xmlns:ds="http://schemas.openxmlformats.org/officeDocument/2006/customXml" ds:itemID="{125D2C49-9CCB-4DF8-A46C-02E91C455D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ef9049-edd5-4a0e-b433-c93fd1cdf9b7"/>
    <ds:schemaRef ds:uri="0763b9ae-01d6-452e-8748-9d775b3fea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5E7BE4-73CA-4C49-B7C3-B87B1304F3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16x9 Presentation</Template>
  <TotalTime>58</TotalTime>
  <Words>700</Words>
  <Application>Microsoft Office PowerPoint</Application>
  <PresentationFormat>On-screen Show (16:9)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.Hiragino Kaku Gothic Interface W3</vt:lpstr>
      <vt:lpstr>Lucida Grande</vt:lpstr>
      <vt:lpstr>Orgon Slab Medium</vt:lpstr>
      <vt:lpstr>System Font Regular</vt:lpstr>
      <vt:lpstr>Arial</vt:lpstr>
      <vt:lpstr>Calibri</vt:lpstr>
      <vt:lpstr>Courier New</vt:lpstr>
      <vt:lpstr>Franklin Gothic Demi</vt:lpstr>
      <vt:lpstr>Franklin Gothic Medium</vt:lpstr>
      <vt:lpstr>Roboto</vt:lpstr>
      <vt:lpstr>Symbol</vt:lpstr>
      <vt:lpstr>Tisa Offc Serif Pro</vt:lpstr>
      <vt:lpstr>Wingdings</vt:lpstr>
      <vt:lpstr>Primary Logo</vt:lpstr>
      <vt:lpstr>Strategic Insights  (ECON 5360 Fall 2024)</vt:lpstr>
      <vt:lpstr>Agenda</vt:lpstr>
      <vt:lpstr>Class Format</vt:lpstr>
      <vt:lpstr>Let us know each other – Student Information Sheet</vt:lpstr>
      <vt:lpstr>About me – David Guo, PhD</vt:lpstr>
      <vt:lpstr>Application of Data Science for Strategic Insights</vt:lpstr>
      <vt:lpstr>What does Data Science do?</vt:lpstr>
      <vt:lpstr>Tool for Data Science – Python</vt:lpstr>
      <vt:lpstr>What to be covered in this course?</vt:lpstr>
      <vt:lpstr>Syllabus</vt:lpstr>
      <vt:lpstr>Is this course right for you?</vt:lpstr>
      <vt:lpstr>Set up Course Environment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Guo</dc:creator>
  <cp:lastModifiedBy>David Guo</cp:lastModifiedBy>
  <cp:revision>2</cp:revision>
  <dcterms:created xsi:type="dcterms:W3CDTF">2024-08-21T06:14:44Z</dcterms:created>
  <dcterms:modified xsi:type="dcterms:W3CDTF">2024-08-21T07:18:31Z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0x010100D9E32FF1B9F9EB45ADE1B44BCC77B4B1</vt:lpwstr>
  </property>
</Properties>
</file>