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9F18A-E521-4D21-9A70-DA9FBFF330CF}" v="5" dt="2020-03-09T21:38:44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haman Murali" userId="023069d31470a3a9" providerId="LiveId" clId="{9F79F18A-E521-4D21-9A70-DA9FBFF330CF}"/>
    <pc:docChg chg="modSld">
      <pc:chgData name="Gauthaman Murali" userId="023069d31470a3a9" providerId="LiveId" clId="{9F79F18A-E521-4D21-9A70-DA9FBFF330CF}" dt="2020-03-09T21:38:44.626" v="4" actId="403"/>
      <pc:docMkLst>
        <pc:docMk/>
      </pc:docMkLst>
      <pc:sldChg chg="modSp">
        <pc:chgData name="Gauthaman Murali" userId="023069d31470a3a9" providerId="LiveId" clId="{9F79F18A-E521-4D21-9A70-DA9FBFF330CF}" dt="2020-03-09T21:38:44.626" v="4" actId="403"/>
        <pc:sldMkLst>
          <pc:docMk/>
          <pc:sldMk cId="788861983" sldId="257"/>
        </pc:sldMkLst>
        <pc:graphicFrameChg chg="mod">
          <ac:chgData name="Gauthaman Murali" userId="023069d31470a3a9" providerId="LiveId" clId="{9F79F18A-E521-4D21-9A70-DA9FBFF330CF}" dt="2020-03-09T21:38:44.626" v="4" actId="403"/>
          <ac:graphicFrameMkLst>
            <pc:docMk/>
            <pc:sldMk cId="788861983" sldId="257"/>
            <ac:graphicFrameMk id="5" creationId="{709CE701-FDEF-47DE-8B36-0FECDA42811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520CB-0227-4751-AC81-1A78C3B275C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0079212-BA7B-4F2E-82F5-C7897F99F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Simulate an on-chip network that routes</a:t>
          </a:r>
        </a:p>
      </dgm:t>
    </dgm:pt>
    <dgm:pt modelId="{8E72F107-6F39-44C5-8C0C-1EF426419392}" type="parTrans" cxnId="{465BF78D-FE1E-4FE9-82E1-CA2BB74B854D}">
      <dgm:prSet/>
      <dgm:spPr/>
      <dgm:t>
        <a:bodyPr/>
        <a:lstStyle/>
        <a:p>
          <a:endParaRPr lang="en-US"/>
        </a:p>
      </dgm:t>
    </dgm:pt>
    <dgm:pt modelId="{9945F648-8246-4FC7-9612-FC57FF0280E3}" type="sibTrans" cxnId="{465BF78D-FE1E-4FE9-82E1-CA2BB74B854D}">
      <dgm:prSet/>
      <dgm:spPr/>
      <dgm:t>
        <a:bodyPr/>
        <a:lstStyle/>
        <a:p>
          <a:endParaRPr lang="en-US"/>
        </a:p>
      </dgm:t>
    </dgm:pt>
    <dgm:pt modelId="{6EB86E6E-77C3-4AE9-BDF0-F1A0D00E32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1) the activation inputs from SRAM buffers to MAC and summation units of a compute-in-memory (CIM) accelerator</a:t>
          </a:r>
        </a:p>
      </dgm:t>
    </dgm:pt>
    <dgm:pt modelId="{583CE405-50CD-4ED5-A973-3DE9271BE5D3}" type="parTrans" cxnId="{B60F1781-2D84-4F32-8BD0-B63A5BDE1D4A}">
      <dgm:prSet/>
      <dgm:spPr/>
      <dgm:t>
        <a:bodyPr/>
        <a:lstStyle/>
        <a:p>
          <a:endParaRPr lang="en-US"/>
        </a:p>
      </dgm:t>
    </dgm:pt>
    <dgm:pt modelId="{D48D241F-E05A-48DD-B12D-B66BAE86F2A7}" type="sibTrans" cxnId="{B60F1781-2D84-4F32-8BD0-B63A5BDE1D4A}">
      <dgm:prSet/>
      <dgm:spPr/>
      <dgm:t>
        <a:bodyPr/>
        <a:lstStyle/>
        <a:p>
          <a:endParaRPr lang="en-US"/>
        </a:p>
      </dgm:t>
    </dgm:pt>
    <dgm:pt modelId="{1BB22062-4010-4E5B-9E97-6523B0D731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2) the result of computation back to the SRAM buffers</a:t>
          </a:r>
        </a:p>
      </dgm:t>
    </dgm:pt>
    <dgm:pt modelId="{0C27164D-FAE6-45FD-918F-91EC2963B2E2}" type="parTrans" cxnId="{8DEDEBBB-B1DA-4E61-B377-D56895ABC1F7}">
      <dgm:prSet/>
      <dgm:spPr/>
      <dgm:t>
        <a:bodyPr/>
        <a:lstStyle/>
        <a:p>
          <a:endParaRPr lang="en-US"/>
        </a:p>
      </dgm:t>
    </dgm:pt>
    <dgm:pt modelId="{DE140920-A7F7-427B-88C5-BA9811A30B73}" type="sibTrans" cxnId="{8DEDEBBB-B1DA-4E61-B377-D56895ABC1F7}">
      <dgm:prSet/>
      <dgm:spPr/>
      <dgm:t>
        <a:bodyPr/>
        <a:lstStyle/>
        <a:p>
          <a:endParaRPr lang="en-US"/>
        </a:p>
      </dgm:t>
    </dgm:pt>
    <dgm:pt modelId="{0DFBB18B-D4BD-4A79-9AD2-F8B702B304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the area and bandwidth/throughput overhead of the network as the number of computing nodes increase</a:t>
          </a:r>
        </a:p>
      </dgm:t>
    </dgm:pt>
    <dgm:pt modelId="{CC08F25F-1791-432B-9EFE-BAFCE23F8F0C}" type="parTrans" cxnId="{FDDB88E3-9679-4ABD-9EF2-7B5D449EC619}">
      <dgm:prSet/>
      <dgm:spPr/>
      <dgm:t>
        <a:bodyPr/>
        <a:lstStyle/>
        <a:p>
          <a:endParaRPr lang="en-US"/>
        </a:p>
      </dgm:t>
    </dgm:pt>
    <dgm:pt modelId="{93D21816-085E-494D-8925-717BCDCE7D76}" type="sibTrans" cxnId="{FDDB88E3-9679-4ABD-9EF2-7B5D449EC619}">
      <dgm:prSet/>
      <dgm:spPr/>
      <dgm:t>
        <a:bodyPr/>
        <a:lstStyle/>
        <a:p>
          <a:endParaRPr lang="en-US"/>
        </a:p>
      </dgm:t>
    </dgm:pt>
    <dgm:pt modelId="{E1613D6A-1FA6-4F8E-8B13-4C2260005F9E}" type="pres">
      <dgm:prSet presAssocID="{6FD520CB-0227-4751-AC81-1A78C3B275C7}" presName="root" presStyleCnt="0">
        <dgm:presLayoutVars>
          <dgm:dir/>
          <dgm:resizeHandles val="exact"/>
        </dgm:presLayoutVars>
      </dgm:prSet>
      <dgm:spPr/>
    </dgm:pt>
    <dgm:pt modelId="{A34C7076-CF1A-4CEA-A6AE-63EA53D00A3E}" type="pres">
      <dgm:prSet presAssocID="{F0079212-BA7B-4F2E-82F5-C7897F99FC6F}" presName="compNode" presStyleCnt="0"/>
      <dgm:spPr/>
    </dgm:pt>
    <dgm:pt modelId="{2775AC6A-AD3F-4CB5-9555-73654AC71759}" type="pres">
      <dgm:prSet presAssocID="{F0079212-BA7B-4F2E-82F5-C7897F99FC6F}" presName="bgRect" presStyleLbl="bgShp" presStyleIdx="0" presStyleCnt="2" custScaleY="160927"/>
      <dgm:spPr/>
    </dgm:pt>
    <dgm:pt modelId="{6100FF38-213B-409C-93EC-E0C542867C47}" type="pres">
      <dgm:prSet presAssocID="{F0079212-BA7B-4F2E-82F5-C7897F99FC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59CE1E-83C5-4987-9D36-A1CAA1F5814C}" type="pres">
      <dgm:prSet presAssocID="{F0079212-BA7B-4F2E-82F5-C7897F99FC6F}" presName="spaceRect" presStyleCnt="0"/>
      <dgm:spPr/>
    </dgm:pt>
    <dgm:pt modelId="{DB718E3F-C0CD-4311-A641-F60255D35BDA}" type="pres">
      <dgm:prSet presAssocID="{F0079212-BA7B-4F2E-82F5-C7897F99FC6F}" presName="parTx" presStyleLbl="revTx" presStyleIdx="0" presStyleCnt="3">
        <dgm:presLayoutVars>
          <dgm:chMax val="0"/>
          <dgm:chPref val="0"/>
        </dgm:presLayoutVars>
      </dgm:prSet>
      <dgm:spPr/>
    </dgm:pt>
    <dgm:pt modelId="{342BFA84-18A0-45CD-95D6-E47422F5280F}" type="pres">
      <dgm:prSet presAssocID="{F0079212-BA7B-4F2E-82F5-C7897F99FC6F}" presName="desTx" presStyleLbl="revTx" presStyleIdx="1" presStyleCnt="3" custScaleY="139759">
        <dgm:presLayoutVars/>
      </dgm:prSet>
      <dgm:spPr/>
    </dgm:pt>
    <dgm:pt modelId="{5F8C5C96-FB78-465D-A69D-44BFB1EAAA19}" type="pres">
      <dgm:prSet presAssocID="{9945F648-8246-4FC7-9612-FC57FF0280E3}" presName="sibTrans" presStyleCnt="0"/>
      <dgm:spPr/>
    </dgm:pt>
    <dgm:pt modelId="{A1A57477-A20B-4D3E-9D7A-3898D86D67BE}" type="pres">
      <dgm:prSet presAssocID="{0DFBB18B-D4BD-4A79-9AD2-F8B702B304FC}" presName="compNode" presStyleCnt="0"/>
      <dgm:spPr/>
    </dgm:pt>
    <dgm:pt modelId="{6E7949CE-77B4-44B3-8D7C-BEC775F2FF76}" type="pres">
      <dgm:prSet presAssocID="{0DFBB18B-D4BD-4A79-9AD2-F8B702B304FC}" presName="bgRect" presStyleLbl="bgShp" presStyleIdx="1" presStyleCnt="2"/>
      <dgm:spPr/>
    </dgm:pt>
    <dgm:pt modelId="{FB4F5BF6-3E74-44C6-ACAC-25C3600B094A}" type="pres">
      <dgm:prSet presAssocID="{0DFBB18B-D4BD-4A79-9AD2-F8B702B304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B90AE87-C680-4703-8FC2-B065DEAC5535}" type="pres">
      <dgm:prSet presAssocID="{0DFBB18B-D4BD-4A79-9AD2-F8B702B304FC}" presName="spaceRect" presStyleCnt="0"/>
      <dgm:spPr/>
    </dgm:pt>
    <dgm:pt modelId="{6E22601C-AD28-4A97-9E04-B4FCDF9F6F14}" type="pres">
      <dgm:prSet presAssocID="{0DFBB18B-D4BD-4A79-9AD2-F8B702B304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133910-A7BC-467F-BECC-7662BB2369F3}" type="presOf" srcId="{6EB86E6E-77C3-4AE9-BDF0-F1A0D00E322F}" destId="{342BFA84-18A0-45CD-95D6-E47422F5280F}" srcOrd="0" destOrd="0" presId="urn:microsoft.com/office/officeart/2018/2/layout/IconVerticalSolidList"/>
    <dgm:cxn modelId="{AC086270-24B0-451C-B88A-A25EFEE8FD22}" type="presOf" srcId="{F0079212-BA7B-4F2E-82F5-C7897F99FC6F}" destId="{DB718E3F-C0CD-4311-A641-F60255D35BDA}" srcOrd="0" destOrd="0" presId="urn:microsoft.com/office/officeart/2018/2/layout/IconVerticalSolidList"/>
    <dgm:cxn modelId="{3E5BD57D-E3B3-48F9-A122-343958DDD467}" type="presOf" srcId="{1BB22062-4010-4E5B-9E97-6523B0D73112}" destId="{342BFA84-18A0-45CD-95D6-E47422F5280F}" srcOrd="0" destOrd="1" presId="urn:microsoft.com/office/officeart/2018/2/layout/IconVerticalSolidList"/>
    <dgm:cxn modelId="{B60F1781-2D84-4F32-8BD0-B63A5BDE1D4A}" srcId="{F0079212-BA7B-4F2E-82F5-C7897F99FC6F}" destId="{6EB86E6E-77C3-4AE9-BDF0-F1A0D00E322F}" srcOrd="0" destOrd="0" parTransId="{583CE405-50CD-4ED5-A973-3DE9271BE5D3}" sibTransId="{D48D241F-E05A-48DD-B12D-B66BAE86F2A7}"/>
    <dgm:cxn modelId="{465BF78D-FE1E-4FE9-82E1-CA2BB74B854D}" srcId="{6FD520CB-0227-4751-AC81-1A78C3B275C7}" destId="{F0079212-BA7B-4F2E-82F5-C7897F99FC6F}" srcOrd="0" destOrd="0" parTransId="{8E72F107-6F39-44C5-8C0C-1EF426419392}" sibTransId="{9945F648-8246-4FC7-9612-FC57FF0280E3}"/>
    <dgm:cxn modelId="{DDE120B5-B1E3-4B6C-98B2-011DA4B392E7}" type="presOf" srcId="{0DFBB18B-D4BD-4A79-9AD2-F8B702B304FC}" destId="{6E22601C-AD28-4A97-9E04-B4FCDF9F6F14}" srcOrd="0" destOrd="0" presId="urn:microsoft.com/office/officeart/2018/2/layout/IconVerticalSolidList"/>
    <dgm:cxn modelId="{B962C6B7-D8CF-42E9-951A-85A849DE92C0}" type="presOf" srcId="{6FD520CB-0227-4751-AC81-1A78C3B275C7}" destId="{E1613D6A-1FA6-4F8E-8B13-4C2260005F9E}" srcOrd="0" destOrd="0" presId="urn:microsoft.com/office/officeart/2018/2/layout/IconVerticalSolidList"/>
    <dgm:cxn modelId="{8DEDEBBB-B1DA-4E61-B377-D56895ABC1F7}" srcId="{F0079212-BA7B-4F2E-82F5-C7897F99FC6F}" destId="{1BB22062-4010-4E5B-9E97-6523B0D73112}" srcOrd="1" destOrd="0" parTransId="{0C27164D-FAE6-45FD-918F-91EC2963B2E2}" sibTransId="{DE140920-A7F7-427B-88C5-BA9811A30B73}"/>
    <dgm:cxn modelId="{FDDB88E3-9679-4ABD-9EF2-7B5D449EC619}" srcId="{6FD520CB-0227-4751-AC81-1A78C3B275C7}" destId="{0DFBB18B-D4BD-4A79-9AD2-F8B702B304FC}" srcOrd="1" destOrd="0" parTransId="{CC08F25F-1791-432B-9EFE-BAFCE23F8F0C}" sibTransId="{93D21816-085E-494D-8925-717BCDCE7D76}"/>
    <dgm:cxn modelId="{4D9B6D4D-5D37-407D-868A-73D5B5D920F9}" type="presParOf" srcId="{E1613D6A-1FA6-4F8E-8B13-4C2260005F9E}" destId="{A34C7076-CF1A-4CEA-A6AE-63EA53D00A3E}" srcOrd="0" destOrd="0" presId="urn:microsoft.com/office/officeart/2018/2/layout/IconVerticalSolidList"/>
    <dgm:cxn modelId="{F4B36E3A-7B45-4602-862C-130907D0E306}" type="presParOf" srcId="{A34C7076-CF1A-4CEA-A6AE-63EA53D00A3E}" destId="{2775AC6A-AD3F-4CB5-9555-73654AC71759}" srcOrd="0" destOrd="0" presId="urn:microsoft.com/office/officeart/2018/2/layout/IconVerticalSolidList"/>
    <dgm:cxn modelId="{C63BC8B8-A6A2-45F5-8501-946D660EF94B}" type="presParOf" srcId="{A34C7076-CF1A-4CEA-A6AE-63EA53D00A3E}" destId="{6100FF38-213B-409C-93EC-E0C542867C47}" srcOrd="1" destOrd="0" presId="urn:microsoft.com/office/officeart/2018/2/layout/IconVerticalSolidList"/>
    <dgm:cxn modelId="{4BE8709C-84C4-442C-B3C0-DF9315B375B1}" type="presParOf" srcId="{A34C7076-CF1A-4CEA-A6AE-63EA53D00A3E}" destId="{B959CE1E-83C5-4987-9D36-A1CAA1F5814C}" srcOrd="2" destOrd="0" presId="urn:microsoft.com/office/officeart/2018/2/layout/IconVerticalSolidList"/>
    <dgm:cxn modelId="{B41C7041-892C-4953-9FBC-7CD3465DABD0}" type="presParOf" srcId="{A34C7076-CF1A-4CEA-A6AE-63EA53D00A3E}" destId="{DB718E3F-C0CD-4311-A641-F60255D35BDA}" srcOrd="3" destOrd="0" presId="urn:microsoft.com/office/officeart/2018/2/layout/IconVerticalSolidList"/>
    <dgm:cxn modelId="{F67B5377-EE03-4033-83FD-4D1B9129470E}" type="presParOf" srcId="{A34C7076-CF1A-4CEA-A6AE-63EA53D00A3E}" destId="{342BFA84-18A0-45CD-95D6-E47422F5280F}" srcOrd="4" destOrd="0" presId="urn:microsoft.com/office/officeart/2018/2/layout/IconVerticalSolidList"/>
    <dgm:cxn modelId="{8C2188A7-AE68-4248-8FF5-68C117D149F3}" type="presParOf" srcId="{E1613D6A-1FA6-4F8E-8B13-4C2260005F9E}" destId="{5F8C5C96-FB78-465D-A69D-44BFB1EAAA19}" srcOrd="1" destOrd="0" presId="urn:microsoft.com/office/officeart/2018/2/layout/IconVerticalSolidList"/>
    <dgm:cxn modelId="{861DE4C4-E947-4545-9CE4-A0367ABB5C58}" type="presParOf" srcId="{E1613D6A-1FA6-4F8E-8B13-4C2260005F9E}" destId="{A1A57477-A20B-4D3E-9D7A-3898D86D67BE}" srcOrd="2" destOrd="0" presId="urn:microsoft.com/office/officeart/2018/2/layout/IconVerticalSolidList"/>
    <dgm:cxn modelId="{4E31AC80-9D6B-47A5-93C8-39146024DFEB}" type="presParOf" srcId="{A1A57477-A20B-4D3E-9D7A-3898D86D67BE}" destId="{6E7949CE-77B4-44B3-8D7C-BEC775F2FF76}" srcOrd="0" destOrd="0" presId="urn:microsoft.com/office/officeart/2018/2/layout/IconVerticalSolidList"/>
    <dgm:cxn modelId="{CC7F01DB-0003-4468-9309-948EE969CCD1}" type="presParOf" srcId="{A1A57477-A20B-4D3E-9D7A-3898D86D67BE}" destId="{FB4F5BF6-3E74-44C6-ACAC-25C3600B094A}" srcOrd="1" destOrd="0" presId="urn:microsoft.com/office/officeart/2018/2/layout/IconVerticalSolidList"/>
    <dgm:cxn modelId="{4BAF7170-9DEB-4172-8AA0-B0703E3050C0}" type="presParOf" srcId="{A1A57477-A20B-4D3E-9D7A-3898D86D67BE}" destId="{7B90AE87-C680-4703-8FC2-B065DEAC5535}" srcOrd="2" destOrd="0" presId="urn:microsoft.com/office/officeart/2018/2/layout/IconVerticalSolidList"/>
    <dgm:cxn modelId="{1CFF3B1F-07DA-435B-B236-F8D10B35761C}" type="presParOf" srcId="{A1A57477-A20B-4D3E-9D7A-3898D86D67BE}" destId="{6E22601C-AD28-4A97-9E04-B4FCDF9F6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CBD3D-400F-4B81-9837-741F3087A1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7D49F6-42EC-45D7-A860-E03BD82E1E93}">
      <dgm:prSet/>
      <dgm:spPr/>
      <dgm:t>
        <a:bodyPr/>
        <a:lstStyle/>
        <a:p>
          <a:r>
            <a:rPr lang="en-US" dirty="0">
              <a:highlight>
                <a:srgbClr val="0000FF"/>
              </a:highlight>
            </a:rPr>
            <a:t>&lt;Architecture details&gt; - Size of SRAM buffers, CIM array, input to the summation unit, NoC Architecture (which node connects to what?)</a:t>
          </a:r>
        </a:p>
      </dgm:t>
    </dgm:pt>
    <dgm:pt modelId="{B4477033-76A8-4493-96A4-740EFC686F84}" type="parTrans" cxnId="{4789CE03-47C4-4C42-B4FF-ABC72322E1F1}">
      <dgm:prSet/>
      <dgm:spPr/>
      <dgm:t>
        <a:bodyPr/>
        <a:lstStyle/>
        <a:p>
          <a:endParaRPr lang="en-US"/>
        </a:p>
      </dgm:t>
    </dgm:pt>
    <dgm:pt modelId="{F2623D96-3393-4935-8CB3-20791A75B526}" type="sibTrans" cxnId="{4789CE03-47C4-4C42-B4FF-ABC72322E1F1}">
      <dgm:prSet/>
      <dgm:spPr/>
      <dgm:t>
        <a:bodyPr/>
        <a:lstStyle/>
        <a:p>
          <a:endParaRPr lang="en-US"/>
        </a:p>
      </dgm:t>
    </dgm:pt>
    <dgm:pt modelId="{25A2AC48-F392-47A8-9422-36FFA268B8F0}">
      <dgm:prSet/>
      <dgm:spPr/>
      <dgm:t>
        <a:bodyPr/>
        <a:lstStyle/>
        <a:p>
          <a:r>
            <a:rPr lang="en-US"/>
            <a:t>Feed in the input activation and weight data to a MATLAB based CIM unit to generate the network traffic</a:t>
          </a:r>
        </a:p>
      </dgm:t>
    </dgm:pt>
    <dgm:pt modelId="{9FC0B3B0-6A41-4A7F-B16D-415EEF0E94A5}" type="parTrans" cxnId="{6D12EC03-BCC2-421E-B152-F94827146EC3}">
      <dgm:prSet/>
      <dgm:spPr/>
      <dgm:t>
        <a:bodyPr/>
        <a:lstStyle/>
        <a:p>
          <a:endParaRPr lang="en-US"/>
        </a:p>
      </dgm:t>
    </dgm:pt>
    <dgm:pt modelId="{B52E3357-F980-46EC-B6EA-1A18CC9B0853}" type="sibTrans" cxnId="{6D12EC03-BCC2-421E-B152-F94827146EC3}">
      <dgm:prSet/>
      <dgm:spPr/>
      <dgm:t>
        <a:bodyPr/>
        <a:lstStyle/>
        <a:p>
          <a:endParaRPr lang="en-US"/>
        </a:p>
      </dgm:t>
    </dgm:pt>
    <dgm:pt modelId="{8152D563-DA67-4804-AA75-8947759CBFF9}">
      <dgm:prSet/>
      <dgm:spPr/>
      <dgm:t>
        <a:bodyPr/>
        <a:lstStyle/>
        <a:p>
          <a:r>
            <a:rPr lang="en-US"/>
            <a:t>Build a python simulator to model the on-chip network that routes the traffic (SRAM buffer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CIM unit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Summation unit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SRAM buffer)</a:t>
          </a:r>
        </a:p>
      </dgm:t>
    </dgm:pt>
    <dgm:pt modelId="{50AE7D01-4435-4A37-B621-2E101684E869}" type="parTrans" cxnId="{26CEFC89-40A0-47EE-A54E-41439A10C728}">
      <dgm:prSet/>
      <dgm:spPr/>
      <dgm:t>
        <a:bodyPr/>
        <a:lstStyle/>
        <a:p>
          <a:endParaRPr lang="en-US"/>
        </a:p>
      </dgm:t>
    </dgm:pt>
    <dgm:pt modelId="{3A0F28C8-2703-4BCD-85B1-DA6860DC8646}" type="sibTrans" cxnId="{26CEFC89-40A0-47EE-A54E-41439A10C728}">
      <dgm:prSet/>
      <dgm:spPr/>
      <dgm:t>
        <a:bodyPr/>
        <a:lstStyle/>
        <a:p>
          <a:endParaRPr lang="en-US"/>
        </a:p>
      </dgm:t>
    </dgm:pt>
    <dgm:pt modelId="{AE2E1952-B4C7-40D5-828E-7EE8D64DA5B6}" type="pres">
      <dgm:prSet presAssocID="{077CBD3D-400F-4B81-9837-741F3087A110}" presName="root" presStyleCnt="0">
        <dgm:presLayoutVars>
          <dgm:dir/>
          <dgm:resizeHandles val="exact"/>
        </dgm:presLayoutVars>
      </dgm:prSet>
      <dgm:spPr/>
    </dgm:pt>
    <dgm:pt modelId="{A375D30D-78AE-4B85-8850-ECCC80F944DD}" type="pres">
      <dgm:prSet presAssocID="{DB7D49F6-42EC-45D7-A860-E03BD82E1E93}" presName="compNode" presStyleCnt="0"/>
      <dgm:spPr/>
    </dgm:pt>
    <dgm:pt modelId="{0D5289FA-697C-4321-AA37-213290098B7F}" type="pres">
      <dgm:prSet presAssocID="{DB7D49F6-42EC-45D7-A860-E03BD82E1E93}" presName="bgRect" presStyleLbl="bgShp" presStyleIdx="0" presStyleCnt="3"/>
      <dgm:spPr/>
    </dgm:pt>
    <dgm:pt modelId="{1BB35A66-9B99-4585-BC38-C934539F1D20}" type="pres">
      <dgm:prSet presAssocID="{DB7D49F6-42EC-45D7-A860-E03BD82E1E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815F960B-FCA0-44AA-815C-F9A21CD823BC}" type="pres">
      <dgm:prSet presAssocID="{DB7D49F6-42EC-45D7-A860-E03BD82E1E93}" presName="spaceRect" presStyleCnt="0"/>
      <dgm:spPr/>
    </dgm:pt>
    <dgm:pt modelId="{49419832-8C28-4FF2-8F16-9794CA0F7B08}" type="pres">
      <dgm:prSet presAssocID="{DB7D49F6-42EC-45D7-A860-E03BD82E1E93}" presName="parTx" presStyleLbl="revTx" presStyleIdx="0" presStyleCnt="3">
        <dgm:presLayoutVars>
          <dgm:chMax val="0"/>
          <dgm:chPref val="0"/>
        </dgm:presLayoutVars>
      </dgm:prSet>
      <dgm:spPr/>
    </dgm:pt>
    <dgm:pt modelId="{9AB229EB-B890-4455-8D9E-E1D61C0E43C6}" type="pres">
      <dgm:prSet presAssocID="{F2623D96-3393-4935-8CB3-20791A75B526}" presName="sibTrans" presStyleCnt="0"/>
      <dgm:spPr/>
    </dgm:pt>
    <dgm:pt modelId="{04F75799-A1F7-4298-A7D5-9D62CE9DFC49}" type="pres">
      <dgm:prSet presAssocID="{25A2AC48-F392-47A8-9422-36FFA268B8F0}" presName="compNode" presStyleCnt="0"/>
      <dgm:spPr/>
    </dgm:pt>
    <dgm:pt modelId="{82CDFE11-28EC-4621-A6FC-852DA0B94B67}" type="pres">
      <dgm:prSet presAssocID="{25A2AC48-F392-47A8-9422-36FFA268B8F0}" presName="bgRect" presStyleLbl="bgShp" presStyleIdx="1" presStyleCnt="3"/>
      <dgm:spPr/>
    </dgm:pt>
    <dgm:pt modelId="{DE36CDEB-915F-4E0C-853F-2742C132D2BD}" type="pres">
      <dgm:prSet presAssocID="{25A2AC48-F392-47A8-9422-36FFA268B8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1CEB3CAA-D9FE-4315-BD56-148F44A47889}" type="pres">
      <dgm:prSet presAssocID="{25A2AC48-F392-47A8-9422-36FFA268B8F0}" presName="spaceRect" presStyleCnt="0"/>
      <dgm:spPr/>
    </dgm:pt>
    <dgm:pt modelId="{31246C22-F7E7-457D-BEF1-09D6B1E52D57}" type="pres">
      <dgm:prSet presAssocID="{25A2AC48-F392-47A8-9422-36FFA268B8F0}" presName="parTx" presStyleLbl="revTx" presStyleIdx="1" presStyleCnt="3">
        <dgm:presLayoutVars>
          <dgm:chMax val="0"/>
          <dgm:chPref val="0"/>
        </dgm:presLayoutVars>
      </dgm:prSet>
      <dgm:spPr/>
    </dgm:pt>
    <dgm:pt modelId="{8242B6D0-4BB2-4D06-AD5E-9767DC1C016B}" type="pres">
      <dgm:prSet presAssocID="{B52E3357-F980-46EC-B6EA-1A18CC9B0853}" presName="sibTrans" presStyleCnt="0"/>
      <dgm:spPr/>
    </dgm:pt>
    <dgm:pt modelId="{38325D3F-F205-45A4-A158-1F3E5063F67F}" type="pres">
      <dgm:prSet presAssocID="{8152D563-DA67-4804-AA75-8947759CBFF9}" presName="compNode" presStyleCnt="0"/>
      <dgm:spPr/>
    </dgm:pt>
    <dgm:pt modelId="{2D605130-198E-45C0-8F28-0ED987ED1CFC}" type="pres">
      <dgm:prSet presAssocID="{8152D563-DA67-4804-AA75-8947759CBFF9}" presName="bgRect" presStyleLbl="bgShp" presStyleIdx="2" presStyleCnt="3"/>
      <dgm:spPr/>
    </dgm:pt>
    <dgm:pt modelId="{4F22699C-DECD-4B8B-AACB-6B0BE61FE27D}" type="pres">
      <dgm:prSet presAssocID="{8152D563-DA67-4804-AA75-8947759CBF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83698EF-F952-4A7B-B84A-D5A4BA4D8A24}" type="pres">
      <dgm:prSet presAssocID="{8152D563-DA67-4804-AA75-8947759CBFF9}" presName="spaceRect" presStyleCnt="0"/>
      <dgm:spPr/>
    </dgm:pt>
    <dgm:pt modelId="{ECE1FF7F-4081-4689-9BB1-C0B1860E2F44}" type="pres">
      <dgm:prSet presAssocID="{8152D563-DA67-4804-AA75-8947759CBF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89CE03-47C4-4C42-B4FF-ABC72322E1F1}" srcId="{077CBD3D-400F-4B81-9837-741F3087A110}" destId="{DB7D49F6-42EC-45D7-A860-E03BD82E1E93}" srcOrd="0" destOrd="0" parTransId="{B4477033-76A8-4493-96A4-740EFC686F84}" sibTransId="{F2623D96-3393-4935-8CB3-20791A75B526}"/>
    <dgm:cxn modelId="{6D12EC03-BCC2-421E-B152-F94827146EC3}" srcId="{077CBD3D-400F-4B81-9837-741F3087A110}" destId="{25A2AC48-F392-47A8-9422-36FFA268B8F0}" srcOrd="1" destOrd="0" parTransId="{9FC0B3B0-6A41-4A7F-B16D-415EEF0E94A5}" sibTransId="{B52E3357-F980-46EC-B6EA-1A18CC9B0853}"/>
    <dgm:cxn modelId="{E47BA428-508A-4ABF-9816-478AF1F95A53}" type="presOf" srcId="{8152D563-DA67-4804-AA75-8947759CBFF9}" destId="{ECE1FF7F-4081-4689-9BB1-C0B1860E2F44}" srcOrd="0" destOrd="0" presId="urn:microsoft.com/office/officeart/2018/2/layout/IconVerticalSolidList"/>
    <dgm:cxn modelId="{30AE1540-D8C4-4FD2-A1BE-7DD2C81C973E}" type="presOf" srcId="{DB7D49F6-42EC-45D7-A860-E03BD82E1E93}" destId="{49419832-8C28-4FF2-8F16-9794CA0F7B08}" srcOrd="0" destOrd="0" presId="urn:microsoft.com/office/officeart/2018/2/layout/IconVerticalSolidList"/>
    <dgm:cxn modelId="{26CEFC89-40A0-47EE-A54E-41439A10C728}" srcId="{077CBD3D-400F-4B81-9837-741F3087A110}" destId="{8152D563-DA67-4804-AA75-8947759CBFF9}" srcOrd="2" destOrd="0" parTransId="{50AE7D01-4435-4A37-B621-2E101684E869}" sibTransId="{3A0F28C8-2703-4BCD-85B1-DA6860DC8646}"/>
    <dgm:cxn modelId="{C55E0FAF-BB07-4962-B6A4-361823B41A12}" type="presOf" srcId="{077CBD3D-400F-4B81-9837-741F3087A110}" destId="{AE2E1952-B4C7-40D5-828E-7EE8D64DA5B6}" srcOrd="0" destOrd="0" presId="urn:microsoft.com/office/officeart/2018/2/layout/IconVerticalSolidList"/>
    <dgm:cxn modelId="{466DE6FE-C3D6-4A7F-A3AC-962BBCC712EC}" type="presOf" srcId="{25A2AC48-F392-47A8-9422-36FFA268B8F0}" destId="{31246C22-F7E7-457D-BEF1-09D6B1E52D57}" srcOrd="0" destOrd="0" presId="urn:microsoft.com/office/officeart/2018/2/layout/IconVerticalSolidList"/>
    <dgm:cxn modelId="{85C9C34D-43A7-4D6E-B2B5-8942E6840354}" type="presParOf" srcId="{AE2E1952-B4C7-40D5-828E-7EE8D64DA5B6}" destId="{A375D30D-78AE-4B85-8850-ECCC80F944DD}" srcOrd="0" destOrd="0" presId="urn:microsoft.com/office/officeart/2018/2/layout/IconVerticalSolidList"/>
    <dgm:cxn modelId="{DE829886-FD43-4800-96D2-002338079F29}" type="presParOf" srcId="{A375D30D-78AE-4B85-8850-ECCC80F944DD}" destId="{0D5289FA-697C-4321-AA37-213290098B7F}" srcOrd="0" destOrd="0" presId="urn:microsoft.com/office/officeart/2018/2/layout/IconVerticalSolidList"/>
    <dgm:cxn modelId="{C1942939-F803-435E-B606-97DEF08076D3}" type="presParOf" srcId="{A375D30D-78AE-4B85-8850-ECCC80F944DD}" destId="{1BB35A66-9B99-4585-BC38-C934539F1D20}" srcOrd="1" destOrd="0" presId="urn:microsoft.com/office/officeart/2018/2/layout/IconVerticalSolidList"/>
    <dgm:cxn modelId="{9FADC434-DA24-45C9-8B88-2CA7752E6442}" type="presParOf" srcId="{A375D30D-78AE-4B85-8850-ECCC80F944DD}" destId="{815F960B-FCA0-44AA-815C-F9A21CD823BC}" srcOrd="2" destOrd="0" presId="urn:microsoft.com/office/officeart/2018/2/layout/IconVerticalSolidList"/>
    <dgm:cxn modelId="{49292B41-28DF-4D51-88B1-6AFDC28269DA}" type="presParOf" srcId="{A375D30D-78AE-4B85-8850-ECCC80F944DD}" destId="{49419832-8C28-4FF2-8F16-9794CA0F7B08}" srcOrd="3" destOrd="0" presId="urn:microsoft.com/office/officeart/2018/2/layout/IconVerticalSolidList"/>
    <dgm:cxn modelId="{4FF436A8-A0EC-44A9-84DD-0F3FC2C33AB6}" type="presParOf" srcId="{AE2E1952-B4C7-40D5-828E-7EE8D64DA5B6}" destId="{9AB229EB-B890-4455-8D9E-E1D61C0E43C6}" srcOrd="1" destOrd="0" presId="urn:microsoft.com/office/officeart/2018/2/layout/IconVerticalSolidList"/>
    <dgm:cxn modelId="{B0E40127-C88D-41B4-B597-7347ACC47504}" type="presParOf" srcId="{AE2E1952-B4C7-40D5-828E-7EE8D64DA5B6}" destId="{04F75799-A1F7-4298-A7D5-9D62CE9DFC49}" srcOrd="2" destOrd="0" presId="urn:microsoft.com/office/officeart/2018/2/layout/IconVerticalSolidList"/>
    <dgm:cxn modelId="{E8FEE31D-15D0-43EA-AC1D-ACFAD5DE184C}" type="presParOf" srcId="{04F75799-A1F7-4298-A7D5-9D62CE9DFC49}" destId="{82CDFE11-28EC-4621-A6FC-852DA0B94B67}" srcOrd="0" destOrd="0" presId="urn:microsoft.com/office/officeart/2018/2/layout/IconVerticalSolidList"/>
    <dgm:cxn modelId="{D8A48EDB-95F9-4883-8FE9-C2C1103D6B2D}" type="presParOf" srcId="{04F75799-A1F7-4298-A7D5-9D62CE9DFC49}" destId="{DE36CDEB-915F-4E0C-853F-2742C132D2BD}" srcOrd="1" destOrd="0" presId="urn:microsoft.com/office/officeart/2018/2/layout/IconVerticalSolidList"/>
    <dgm:cxn modelId="{A801A003-5476-4AF8-94C5-07B78C937DDD}" type="presParOf" srcId="{04F75799-A1F7-4298-A7D5-9D62CE9DFC49}" destId="{1CEB3CAA-D9FE-4315-BD56-148F44A47889}" srcOrd="2" destOrd="0" presId="urn:microsoft.com/office/officeart/2018/2/layout/IconVerticalSolidList"/>
    <dgm:cxn modelId="{25AF1FFD-2D3A-4360-8309-41E5E2A46CB2}" type="presParOf" srcId="{04F75799-A1F7-4298-A7D5-9D62CE9DFC49}" destId="{31246C22-F7E7-457D-BEF1-09D6B1E52D57}" srcOrd="3" destOrd="0" presId="urn:microsoft.com/office/officeart/2018/2/layout/IconVerticalSolidList"/>
    <dgm:cxn modelId="{7C399C3E-0EF6-4B5B-9DD8-0383AF50DE2C}" type="presParOf" srcId="{AE2E1952-B4C7-40D5-828E-7EE8D64DA5B6}" destId="{8242B6D0-4BB2-4D06-AD5E-9767DC1C016B}" srcOrd="3" destOrd="0" presId="urn:microsoft.com/office/officeart/2018/2/layout/IconVerticalSolidList"/>
    <dgm:cxn modelId="{53A2E4AB-8FBC-4898-B08D-4654562BC1E5}" type="presParOf" srcId="{AE2E1952-B4C7-40D5-828E-7EE8D64DA5B6}" destId="{38325D3F-F205-45A4-A158-1F3E5063F67F}" srcOrd="4" destOrd="0" presId="urn:microsoft.com/office/officeart/2018/2/layout/IconVerticalSolidList"/>
    <dgm:cxn modelId="{45757E73-E273-412A-845F-0F8463CD247B}" type="presParOf" srcId="{38325D3F-F205-45A4-A158-1F3E5063F67F}" destId="{2D605130-198E-45C0-8F28-0ED987ED1CFC}" srcOrd="0" destOrd="0" presId="urn:microsoft.com/office/officeart/2018/2/layout/IconVerticalSolidList"/>
    <dgm:cxn modelId="{8E3897AE-E63E-44BD-A0BE-9FB3B7CB6E4B}" type="presParOf" srcId="{38325D3F-F205-45A4-A158-1F3E5063F67F}" destId="{4F22699C-DECD-4B8B-AACB-6B0BE61FE27D}" srcOrd="1" destOrd="0" presId="urn:microsoft.com/office/officeart/2018/2/layout/IconVerticalSolidList"/>
    <dgm:cxn modelId="{1EA6A1CB-0FBC-41AD-9359-6C9ECD23C411}" type="presParOf" srcId="{38325D3F-F205-45A4-A158-1F3E5063F67F}" destId="{F83698EF-F952-4A7B-B84A-D5A4BA4D8A24}" srcOrd="2" destOrd="0" presId="urn:microsoft.com/office/officeart/2018/2/layout/IconVerticalSolidList"/>
    <dgm:cxn modelId="{6EE693D2-42DE-446D-9C3D-D9A68AD62965}" type="presParOf" srcId="{38325D3F-F205-45A4-A158-1F3E5063F67F}" destId="{ECE1FF7F-4081-4689-9BB1-C0B1860E2F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BA643-8970-4AE7-9B94-D0816BC128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D98798-04D1-419E-BCE9-7C36A41D5010}">
      <dgm:prSet/>
      <dgm:spPr/>
      <dgm:t>
        <a:bodyPr/>
        <a:lstStyle/>
        <a:p>
          <a:r>
            <a:rPr lang="en-US"/>
            <a:t>Week 2 (Mar 29): Build simulation models</a:t>
          </a:r>
        </a:p>
      </dgm:t>
    </dgm:pt>
    <dgm:pt modelId="{8B797D66-A8E8-40AB-9FDA-E0C4CD5C5A27}" type="parTrans" cxnId="{E1D5BEF6-A7D4-460E-873E-B35C9A864D55}">
      <dgm:prSet/>
      <dgm:spPr/>
      <dgm:t>
        <a:bodyPr/>
        <a:lstStyle/>
        <a:p>
          <a:endParaRPr lang="en-US"/>
        </a:p>
      </dgm:t>
    </dgm:pt>
    <dgm:pt modelId="{6430DD5F-7ED4-4EA2-9235-1E9EACFB3D64}" type="sibTrans" cxnId="{E1D5BEF6-A7D4-460E-873E-B35C9A864D55}">
      <dgm:prSet/>
      <dgm:spPr/>
      <dgm:t>
        <a:bodyPr/>
        <a:lstStyle/>
        <a:p>
          <a:endParaRPr lang="en-US"/>
        </a:p>
      </dgm:t>
    </dgm:pt>
    <dgm:pt modelId="{B6C3ACF1-79B4-4CE6-B584-9A44A6089F85}">
      <dgm:prSet/>
      <dgm:spPr/>
      <dgm:t>
        <a:bodyPr/>
        <a:lstStyle/>
        <a:p>
          <a:r>
            <a:rPr lang="en-US"/>
            <a:t>Week 4 (Apr 12): Network simulation and Analysis</a:t>
          </a:r>
        </a:p>
      </dgm:t>
    </dgm:pt>
    <dgm:pt modelId="{A020EBEA-6843-424F-A21B-BF8C2E8F9B06}" type="parTrans" cxnId="{3EC79814-EDFA-4067-8D6C-0ED17653B836}">
      <dgm:prSet/>
      <dgm:spPr/>
      <dgm:t>
        <a:bodyPr/>
        <a:lstStyle/>
        <a:p>
          <a:endParaRPr lang="en-US"/>
        </a:p>
      </dgm:t>
    </dgm:pt>
    <dgm:pt modelId="{65F7C625-F09C-4235-9E28-B3F3D879A6A8}" type="sibTrans" cxnId="{3EC79814-EDFA-4067-8D6C-0ED17653B836}">
      <dgm:prSet/>
      <dgm:spPr/>
      <dgm:t>
        <a:bodyPr/>
        <a:lstStyle/>
        <a:p>
          <a:endParaRPr lang="en-US"/>
        </a:p>
      </dgm:t>
    </dgm:pt>
    <dgm:pt modelId="{CF0EC4EE-039D-464E-9993-8232289F896F}">
      <dgm:prSet/>
      <dgm:spPr/>
      <dgm:t>
        <a:bodyPr/>
        <a:lstStyle/>
        <a:p>
          <a:r>
            <a:rPr lang="en-US"/>
            <a:t>Week 6 (Apr 23): Project report submission</a:t>
          </a:r>
        </a:p>
      </dgm:t>
    </dgm:pt>
    <dgm:pt modelId="{726F3D0C-D2B4-4098-AF05-E5AFD0939C14}" type="parTrans" cxnId="{E860872E-8FFD-46B7-8BD4-2C458B642F39}">
      <dgm:prSet/>
      <dgm:spPr/>
      <dgm:t>
        <a:bodyPr/>
        <a:lstStyle/>
        <a:p>
          <a:endParaRPr lang="en-US"/>
        </a:p>
      </dgm:t>
    </dgm:pt>
    <dgm:pt modelId="{D7B6ADFF-A7BB-44BA-97E2-FF783A863C32}" type="sibTrans" cxnId="{E860872E-8FFD-46B7-8BD4-2C458B642F39}">
      <dgm:prSet/>
      <dgm:spPr/>
      <dgm:t>
        <a:bodyPr/>
        <a:lstStyle/>
        <a:p>
          <a:endParaRPr lang="en-US"/>
        </a:p>
      </dgm:t>
    </dgm:pt>
    <dgm:pt modelId="{1B04DECC-BC68-4758-B337-DD4F5DD4EEBB}" type="pres">
      <dgm:prSet presAssocID="{634BA643-8970-4AE7-9B94-D0816BC12879}" presName="root" presStyleCnt="0">
        <dgm:presLayoutVars>
          <dgm:dir/>
          <dgm:resizeHandles val="exact"/>
        </dgm:presLayoutVars>
      </dgm:prSet>
      <dgm:spPr/>
    </dgm:pt>
    <dgm:pt modelId="{AF7DD7BD-E638-4B94-8DE5-B3ADD774842E}" type="pres">
      <dgm:prSet presAssocID="{1DD98798-04D1-419E-BCE9-7C36A41D5010}" presName="compNode" presStyleCnt="0"/>
      <dgm:spPr/>
    </dgm:pt>
    <dgm:pt modelId="{6DA7E180-2704-47EE-9A97-190A5C13860F}" type="pres">
      <dgm:prSet presAssocID="{1DD98798-04D1-419E-BCE9-7C36A41D5010}" presName="bgRect" presStyleLbl="bgShp" presStyleIdx="0" presStyleCnt="3"/>
      <dgm:spPr/>
    </dgm:pt>
    <dgm:pt modelId="{DB51756A-8ADA-4731-A994-E94A042E6481}" type="pres">
      <dgm:prSet presAssocID="{1DD98798-04D1-419E-BCE9-7C36A41D50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FB4723-D676-4D98-9AB6-7A99B5B7FE04}" type="pres">
      <dgm:prSet presAssocID="{1DD98798-04D1-419E-BCE9-7C36A41D5010}" presName="spaceRect" presStyleCnt="0"/>
      <dgm:spPr/>
    </dgm:pt>
    <dgm:pt modelId="{3ACB54B4-F804-4F07-9048-BD6C519AEE4E}" type="pres">
      <dgm:prSet presAssocID="{1DD98798-04D1-419E-BCE9-7C36A41D5010}" presName="parTx" presStyleLbl="revTx" presStyleIdx="0" presStyleCnt="3">
        <dgm:presLayoutVars>
          <dgm:chMax val="0"/>
          <dgm:chPref val="0"/>
        </dgm:presLayoutVars>
      </dgm:prSet>
      <dgm:spPr/>
    </dgm:pt>
    <dgm:pt modelId="{0DD1E950-760E-4712-97E3-E971EAA309A1}" type="pres">
      <dgm:prSet presAssocID="{6430DD5F-7ED4-4EA2-9235-1E9EACFB3D64}" presName="sibTrans" presStyleCnt="0"/>
      <dgm:spPr/>
    </dgm:pt>
    <dgm:pt modelId="{CB718F3B-83D7-41BB-ACD8-EF4861C22EE4}" type="pres">
      <dgm:prSet presAssocID="{B6C3ACF1-79B4-4CE6-B584-9A44A6089F85}" presName="compNode" presStyleCnt="0"/>
      <dgm:spPr/>
    </dgm:pt>
    <dgm:pt modelId="{0B4386E3-C267-49DA-A578-A160022AC9D5}" type="pres">
      <dgm:prSet presAssocID="{B6C3ACF1-79B4-4CE6-B584-9A44A6089F85}" presName="bgRect" presStyleLbl="bgShp" presStyleIdx="1" presStyleCnt="3"/>
      <dgm:spPr/>
    </dgm:pt>
    <dgm:pt modelId="{41685DAA-9305-43EB-B14E-1B5F5ED9C476}" type="pres">
      <dgm:prSet presAssocID="{B6C3ACF1-79B4-4CE6-B584-9A44A6089F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216730C2-F59B-4230-83BC-D0C4EF1F36D7}" type="pres">
      <dgm:prSet presAssocID="{B6C3ACF1-79B4-4CE6-B584-9A44A6089F85}" presName="spaceRect" presStyleCnt="0"/>
      <dgm:spPr/>
    </dgm:pt>
    <dgm:pt modelId="{4A1ECAE6-24D9-4062-B925-97B306425A9A}" type="pres">
      <dgm:prSet presAssocID="{B6C3ACF1-79B4-4CE6-B584-9A44A6089F85}" presName="parTx" presStyleLbl="revTx" presStyleIdx="1" presStyleCnt="3">
        <dgm:presLayoutVars>
          <dgm:chMax val="0"/>
          <dgm:chPref val="0"/>
        </dgm:presLayoutVars>
      </dgm:prSet>
      <dgm:spPr/>
    </dgm:pt>
    <dgm:pt modelId="{355F8392-FA11-41A0-B32D-D5DD8CD152B5}" type="pres">
      <dgm:prSet presAssocID="{65F7C625-F09C-4235-9E28-B3F3D879A6A8}" presName="sibTrans" presStyleCnt="0"/>
      <dgm:spPr/>
    </dgm:pt>
    <dgm:pt modelId="{1C40ACE2-9B5B-41E6-A34E-210D29B2D012}" type="pres">
      <dgm:prSet presAssocID="{CF0EC4EE-039D-464E-9993-8232289F896F}" presName="compNode" presStyleCnt="0"/>
      <dgm:spPr/>
    </dgm:pt>
    <dgm:pt modelId="{B6CE21ED-F843-4E68-8EC7-2DF87138DC37}" type="pres">
      <dgm:prSet presAssocID="{CF0EC4EE-039D-464E-9993-8232289F896F}" presName="bgRect" presStyleLbl="bgShp" presStyleIdx="2" presStyleCnt="3"/>
      <dgm:spPr/>
    </dgm:pt>
    <dgm:pt modelId="{C3AD24EF-9330-448B-AC00-F22D95FA2A7F}" type="pres">
      <dgm:prSet presAssocID="{CF0EC4EE-039D-464E-9993-8232289F89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602895DB-1FD0-4FFB-9DB7-409227AFC7B4}" type="pres">
      <dgm:prSet presAssocID="{CF0EC4EE-039D-464E-9993-8232289F896F}" presName="spaceRect" presStyleCnt="0"/>
      <dgm:spPr/>
    </dgm:pt>
    <dgm:pt modelId="{4B04E2B4-4167-4551-942C-8EB0A4B9E5DF}" type="pres">
      <dgm:prSet presAssocID="{CF0EC4EE-039D-464E-9993-8232289F89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C79814-EDFA-4067-8D6C-0ED17653B836}" srcId="{634BA643-8970-4AE7-9B94-D0816BC12879}" destId="{B6C3ACF1-79B4-4CE6-B584-9A44A6089F85}" srcOrd="1" destOrd="0" parTransId="{A020EBEA-6843-424F-A21B-BF8C2E8F9B06}" sibTransId="{65F7C625-F09C-4235-9E28-B3F3D879A6A8}"/>
    <dgm:cxn modelId="{E860872E-8FFD-46B7-8BD4-2C458B642F39}" srcId="{634BA643-8970-4AE7-9B94-D0816BC12879}" destId="{CF0EC4EE-039D-464E-9993-8232289F896F}" srcOrd="2" destOrd="0" parTransId="{726F3D0C-D2B4-4098-AF05-E5AFD0939C14}" sibTransId="{D7B6ADFF-A7BB-44BA-97E2-FF783A863C32}"/>
    <dgm:cxn modelId="{14FEC85C-8A29-427F-BEFD-5848CA7FDFC1}" type="presOf" srcId="{1DD98798-04D1-419E-BCE9-7C36A41D5010}" destId="{3ACB54B4-F804-4F07-9048-BD6C519AEE4E}" srcOrd="0" destOrd="0" presId="urn:microsoft.com/office/officeart/2018/2/layout/IconVerticalSolidList"/>
    <dgm:cxn modelId="{BB991588-E349-4B7B-A24C-6C18D10DFE8E}" type="presOf" srcId="{634BA643-8970-4AE7-9B94-D0816BC12879}" destId="{1B04DECC-BC68-4758-B337-DD4F5DD4EEBB}" srcOrd="0" destOrd="0" presId="urn:microsoft.com/office/officeart/2018/2/layout/IconVerticalSolidList"/>
    <dgm:cxn modelId="{AE4EB79C-18E6-43D8-9306-65AA8F66CCEA}" type="presOf" srcId="{B6C3ACF1-79B4-4CE6-B584-9A44A6089F85}" destId="{4A1ECAE6-24D9-4062-B925-97B306425A9A}" srcOrd="0" destOrd="0" presId="urn:microsoft.com/office/officeart/2018/2/layout/IconVerticalSolidList"/>
    <dgm:cxn modelId="{557823D0-4E18-4494-B262-9B4C5CAC7250}" type="presOf" srcId="{CF0EC4EE-039D-464E-9993-8232289F896F}" destId="{4B04E2B4-4167-4551-942C-8EB0A4B9E5DF}" srcOrd="0" destOrd="0" presId="urn:microsoft.com/office/officeart/2018/2/layout/IconVerticalSolidList"/>
    <dgm:cxn modelId="{E1D5BEF6-A7D4-460E-873E-B35C9A864D55}" srcId="{634BA643-8970-4AE7-9B94-D0816BC12879}" destId="{1DD98798-04D1-419E-BCE9-7C36A41D5010}" srcOrd="0" destOrd="0" parTransId="{8B797D66-A8E8-40AB-9FDA-E0C4CD5C5A27}" sibTransId="{6430DD5F-7ED4-4EA2-9235-1E9EACFB3D64}"/>
    <dgm:cxn modelId="{0B924A73-F795-4017-9D0D-CB5CB13A56ED}" type="presParOf" srcId="{1B04DECC-BC68-4758-B337-DD4F5DD4EEBB}" destId="{AF7DD7BD-E638-4B94-8DE5-B3ADD774842E}" srcOrd="0" destOrd="0" presId="urn:microsoft.com/office/officeart/2018/2/layout/IconVerticalSolidList"/>
    <dgm:cxn modelId="{B08415FD-CFBD-4FF4-A881-BF50EAFAD4F1}" type="presParOf" srcId="{AF7DD7BD-E638-4B94-8DE5-B3ADD774842E}" destId="{6DA7E180-2704-47EE-9A97-190A5C13860F}" srcOrd="0" destOrd="0" presId="urn:microsoft.com/office/officeart/2018/2/layout/IconVerticalSolidList"/>
    <dgm:cxn modelId="{4D9DC545-CADA-495E-9F73-FC6C9E829BF7}" type="presParOf" srcId="{AF7DD7BD-E638-4B94-8DE5-B3ADD774842E}" destId="{DB51756A-8ADA-4731-A994-E94A042E6481}" srcOrd="1" destOrd="0" presId="urn:microsoft.com/office/officeart/2018/2/layout/IconVerticalSolidList"/>
    <dgm:cxn modelId="{00572579-446F-43B7-B2E2-2D74A9623758}" type="presParOf" srcId="{AF7DD7BD-E638-4B94-8DE5-B3ADD774842E}" destId="{76FB4723-D676-4D98-9AB6-7A99B5B7FE04}" srcOrd="2" destOrd="0" presId="urn:microsoft.com/office/officeart/2018/2/layout/IconVerticalSolidList"/>
    <dgm:cxn modelId="{789093C2-FB1E-423E-987D-9CAC996F8345}" type="presParOf" srcId="{AF7DD7BD-E638-4B94-8DE5-B3ADD774842E}" destId="{3ACB54B4-F804-4F07-9048-BD6C519AEE4E}" srcOrd="3" destOrd="0" presId="urn:microsoft.com/office/officeart/2018/2/layout/IconVerticalSolidList"/>
    <dgm:cxn modelId="{9A011487-9F77-4C6B-AE85-9B9620D01926}" type="presParOf" srcId="{1B04DECC-BC68-4758-B337-DD4F5DD4EEBB}" destId="{0DD1E950-760E-4712-97E3-E971EAA309A1}" srcOrd="1" destOrd="0" presId="urn:microsoft.com/office/officeart/2018/2/layout/IconVerticalSolidList"/>
    <dgm:cxn modelId="{FF55D340-0F2C-4FE0-A3D7-4E6743B29466}" type="presParOf" srcId="{1B04DECC-BC68-4758-B337-DD4F5DD4EEBB}" destId="{CB718F3B-83D7-41BB-ACD8-EF4861C22EE4}" srcOrd="2" destOrd="0" presId="urn:microsoft.com/office/officeart/2018/2/layout/IconVerticalSolidList"/>
    <dgm:cxn modelId="{C73B32C3-83FC-4E8C-A669-E1EADC451A64}" type="presParOf" srcId="{CB718F3B-83D7-41BB-ACD8-EF4861C22EE4}" destId="{0B4386E3-C267-49DA-A578-A160022AC9D5}" srcOrd="0" destOrd="0" presId="urn:microsoft.com/office/officeart/2018/2/layout/IconVerticalSolidList"/>
    <dgm:cxn modelId="{A5D83F15-6E52-406F-8151-CE422EC752C1}" type="presParOf" srcId="{CB718F3B-83D7-41BB-ACD8-EF4861C22EE4}" destId="{41685DAA-9305-43EB-B14E-1B5F5ED9C476}" srcOrd="1" destOrd="0" presId="urn:microsoft.com/office/officeart/2018/2/layout/IconVerticalSolidList"/>
    <dgm:cxn modelId="{6A176CB8-E9F1-471C-A517-54B3B98D2B58}" type="presParOf" srcId="{CB718F3B-83D7-41BB-ACD8-EF4861C22EE4}" destId="{216730C2-F59B-4230-83BC-D0C4EF1F36D7}" srcOrd="2" destOrd="0" presId="urn:microsoft.com/office/officeart/2018/2/layout/IconVerticalSolidList"/>
    <dgm:cxn modelId="{FBA8CE36-02FF-4EAD-B419-F51AF9261B2D}" type="presParOf" srcId="{CB718F3B-83D7-41BB-ACD8-EF4861C22EE4}" destId="{4A1ECAE6-24D9-4062-B925-97B306425A9A}" srcOrd="3" destOrd="0" presId="urn:microsoft.com/office/officeart/2018/2/layout/IconVerticalSolidList"/>
    <dgm:cxn modelId="{6F0D65BA-0874-492E-A2CA-DBD519D7C9D8}" type="presParOf" srcId="{1B04DECC-BC68-4758-B337-DD4F5DD4EEBB}" destId="{355F8392-FA11-41A0-B32D-D5DD8CD152B5}" srcOrd="3" destOrd="0" presId="urn:microsoft.com/office/officeart/2018/2/layout/IconVerticalSolidList"/>
    <dgm:cxn modelId="{4A23C935-52DE-402F-B21B-74A1D1E86BC5}" type="presParOf" srcId="{1B04DECC-BC68-4758-B337-DD4F5DD4EEBB}" destId="{1C40ACE2-9B5B-41E6-A34E-210D29B2D012}" srcOrd="4" destOrd="0" presId="urn:microsoft.com/office/officeart/2018/2/layout/IconVerticalSolidList"/>
    <dgm:cxn modelId="{61093C96-26EC-4F1F-AAA2-A025050EB43E}" type="presParOf" srcId="{1C40ACE2-9B5B-41E6-A34E-210D29B2D012}" destId="{B6CE21ED-F843-4E68-8EC7-2DF87138DC37}" srcOrd="0" destOrd="0" presId="urn:microsoft.com/office/officeart/2018/2/layout/IconVerticalSolidList"/>
    <dgm:cxn modelId="{BFC32AB9-0C9D-4106-BCD8-B4A864DCBA97}" type="presParOf" srcId="{1C40ACE2-9B5B-41E6-A34E-210D29B2D012}" destId="{C3AD24EF-9330-448B-AC00-F22D95FA2A7F}" srcOrd="1" destOrd="0" presId="urn:microsoft.com/office/officeart/2018/2/layout/IconVerticalSolidList"/>
    <dgm:cxn modelId="{A6367CD4-9091-4D1D-955B-9FD235059CA3}" type="presParOf" srcId="{1C40ACE2-9B5B-41E6-A34E-210D29B2D012}" destId="{602895DB-1FD0-4FFB-9DB7-409227AFC7B4}" srcOrd="2" destOrd="0" presId="urn:microsoft.com/office/officeart/2018/2/layout/IconVerticalSolidList"/>
    <dgm:cxn modelId="{C16A9B24-6387-465D-BA6C-DB61FBD3AF8B}" type="presParOf" srcId="{1C40ACE2-9B5B-41E6-A34E-210D29B2D012}" destId="{4B04E2B4-4167-4551-942C-8EB0A4B9E5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5AC6A-AD3F-4CB5-9555-73654AC71759}">
      <dsp:nvSpPr>
        <dsp:cNvPr id="0" name=""/>
        <dsp:cNvSpPr/>
      </dsp:nvSpPr>
      <dsp:spPr>
        <a:xfrm>
          <a:off x="0" y="289422"/>
          <a:ext cx="9720262" cy="1938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00FF38-213B-409C-93EC-E0C542867C47}">
      <dsp:nvSpPr>
        <dsp:cNvPr id="0" name=""/>
        <dsp:cNvSpPr/>
      </dsp:nvSpPr>
      <dsp:spPr>
        <a:xfrm>
          <a:off x="364349" y="927347"/>
          <a:ext cx="662453" cy="662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18E3F-C0CD-4311-A641-F60255D35BDA}">
      <dsp:nvSpPr>
        <dsp:cNvPr id="0" name=""/>
        <dsp:cNvSpPr/>
      </dsp:nvSpPr>
      <dsp:spPr>
        <a:xfrm>
          <a:off x="1391153" y="656343"/>
          <a:ext cx="4374117" cy="120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472" tIns="127472" rIns="127472" bIns="1274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Simulate an on-chip network that routes</a:t>
          </a:r>
        </a:p>
      </dsp:txBody>
      <dsp:txXfrm>
        <a:off x="1391153" y="656343"/>
        <a:ext cx="4374117" cy="1204461"/>
      </dsp:txXfrm>
    </dsp:sp>
    <dsp:sp modelId="{342BFA84-18A0-45CD-95D6-E47422F5280F}">
      <dsp:nvSpPr>
        <dsp:cNvPr id="0" name=""/>
        <dsp:cNvSpPr/>
      </dsp:nvSpPr>
      <dsp:spPr>
        <a:xfrm>
          <a:off x="5765271" y="416902"/>
          <a:ext cx="3953631" cy="168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472" tIns="127472" rIns="127472" bIns="1274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1) the activation inputs from SRAM buffers to MAC and summation units of a compute-in-memory (CIM) accelerator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2) the result of computation back to the SRAM buffers</a:t>
          </a:r>
        </a:p>
      </dsp:txBody>
      <dsp:txXfrm>
        <a:off x="5765271" y="416902"/>
        <a:ext cx="3953631" cy="1683343"/>
      </dsp:txXfrm>
    </dsp:sp>
    <dsp:sp modelId="{6E7949CE-77B4-44B3-8D7C-BEC775F2FF76}">
      <dsp:nvSpPr>
        <dsp:cNvPr id="0" name=""/>
        <dsp:cNvSpPr/>
      </dsp:nvSpPr>
      <dsp:spPr>
        <a:xfrm>
          <a:off x="0" y="2528841"/>
          <a:ext cx="9720262" cy="1204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F5BF6-3E74-44C6-ACAC-25C3600B094A}">
      <dsp:nvSpPr>
        <dsp:cNvPr id="0" name=""/>
        <dsp:cNvSpPr/>
      </dsp:nvSpPr>
      <dsp:spPr>
        <a:xfrm>
          <a:off x="364349" y="2799845"/>
          <a:ext cx="662453" cy="662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22601C-AD28-4A97-9E04-B4FCDF9F6F14}">
      <dsp:nvSpPr>
        <dsp:cNvPr id="0" name=""/>
        <dsp:cNvSpPr/>
      </dsp:nvSpPr>
      <dsp:spPr>
        <a:xfrm>
          <a:off x="1391153" y="2528841"/>
          <a:ext cx="8327748" cy="120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472" tIns="127472" rIns="127472" bIns="1274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 the area and bandwidth/throughput overhead of the network as the number of computing nodes increase</a:t>
          </a:r>
        </a:p>
      </dsp:txBody>
      <dsp:txXfrm>
        <a:off x="1391153" y="2528841"/>
        <a:ext cx="8327748" cy="1204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289FA-697C-4321-AA37-213290098B7F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35A66-9B99-4585-BC38-C934539F1D20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19832-8C28-4FF2-8F16-9794CA0F7B08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highlight>
                <a:srgbClr val="0000FF"/>
              </a:highlight>
            </a:rPr>
            <a:t>&lt;Architecture details&gt; - Size of SRAM buffers, CIM array, input to the summation unit, NoC Architecture (which node connects to what?)</a:t>
          </a:r>
        </a:p>
      </dsp:txBody>
      <dsp:txXfrm>
        <a:off x="1327175" y="491"/>
        <a:ext cx="8393086" cy="1149069"/>
      </dsp:txXfrm>
    </dsp:sp>
    <dsp:sp modelId="{82CDFE11-28EC-4621-A6FC-852DA0B94B67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6CDEB-915F-4E0C-853F-2742C132D2BD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46C22-F7E7-457D-BEF1-09D6B1E52D57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Feed in the input activation and weight data to a MATLAB based CIM unit to generate the network traffic</a:t>
          </a:r>
        </a:p>
      </dsp:txBody>
      <dsp:txXfrm>
        <a:off x="1327175" y="1436827"/>
        <a:ext cx="8393086" cy="1149069"/>
      </dsp:txXfrm>
    </dsp:sp>
    <dsp:sp modelId="{2D605130-198E-45C0-8F28-0ED987ED1CFC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2699C-DECD-4B8B-AACB-6B0BE61FE27D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1FF7F-4081-4689-9BB1-C0B1860E2F44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Build a python simulator to model the on-chip network that routes the traffic (SRAM buffer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CIM unit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Summation unit </a:t>
          </a:r>
          <a:r>
            <a:rPr lang="en-US" sz="2300" kern="1200">
              <a:sym typeface="Wingdings" panose="05000000000000000000" pitchFamily="2" charset="2"/>
            </a:rPr>
            <a:t></a:t>
          </a:r>
          <a:r>
            <a:rPr lang="en-US" sz="2300" kern="1200"/>
            <a:t> SRAM buffer)</a:t>
          </a:r>
        </a:p>
      </dsp:txBody>
      <dsp:txXfrm>
        <a:off x="1327175" y="2873164"/>
        <a:ext cx="8393086" cy="1149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7E180-2704-47EE-9A97-190A5C13860F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1756A-8ADA-4731-A994-E94A042E6481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B54B4-F804-4F07-9048-BD6C519AEE4E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2 (Mar 29): Build simulation models</a:t>
          </a:r>
        </a:p>
      </dsp:txBody>
      <dsp:txXfrm>
        <a:off x="1327175" y="491"/>
        <a:ext cx="8393086" cy="1149069"/>
      </dsp:txXfrm>
    </dsp:sp>
    <dsp:sp modelId="{0B4386E3-C267-49DA-A578-A160022AC9D5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85DAA-9305-43EB-B14E-1B5F5ED9C476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ECAE6-24D9-4062-B925-97B306425A9A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4 (Apr 12): Network simulation and Analysis</a:t>
          </a:r>
        </a:p>
      </dsp:txBody>
      <dsp:txXfrm>
        <a:off x="1327175" y="1436827"/>
        <a:ext cx="8393086" cy="1149069"/>
      </dsp:txXfrm>
    </dsp:sp>
    <dsp:sp modelId="{B6CE21ED-F843-4E68-8EC7-2DF87138DC37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D24EF-9330-448B-AC00-F22D95FA2A7F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4E2B4-4167-4551-942C-8EB0A4B9E5DF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6 (Apr 23): Project report submission</a:t>
          </a:r>
        </a:p>
      </dsp:txBody>
      <dsp:txXfrm>
        <a:off x="1327175" y="2873164"/>
        <a:ext cx="8393086" cy="11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1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3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7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70E1F7-429B-4931-ABF6-F250AF9E1EF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F2EF80B-F6C3-4B82-BB0D-7CD4ACE075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4634-3E36-4D87-B2C2-94EDA7836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chip network for compute-in-memory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CAFAC-0239-4900-A78D-022DC4080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A Crafton &amp;          Gauthaman Murali</a:t>
            </a:r>
          </a:p>
        </p:txBody>
      </p:sp>
    </p:spTree>
    <p:extLst>
      <p:ext uri="{BB962C8B-B14F-4D97-AF65-F5344CB8AC3E}">
        <p14:creationId xmlns:p14="http://schemas.microsoft.com/office/powerpoint/2010/main" val="330516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1FF2-4F4B-4EF3-BA2E-BD39C2AB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High-Level Idea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9CE701-FDEF-47DE-8B36-0FECDA428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1599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86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61F4-D570-43A5-9D5D-F5BD0E94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Implementation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5B5AD-6510-43FB-BA84-A15D1D40B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52115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47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8428-01A9-497B-B192-DC2ACAA8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Tentative Timeline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68D45-F09F-4DEA-A657-0647BD0D2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68630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2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Tw Cen MT</vt:lpstr>
      <vt:lpstr>Tw Cen MT Condensed</vt:lpstr>
      <vt:lpstr>Wingdings</vt:lpstr>
      <vt:lpstr>Wingdings 3</vt:lpstr>
      <vt:lpstr>Integral</vt:lpstr>
      <vt:lpstr>On chip network for compute-in-memory architectures</vt:lpstr>
      <vt:lpstr>High-Level Idea</vt:lpstr>
      <vt:lpstr>Implementation Plan</vt:lpstr>
      <vt:lpstr>Tentative Timeline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chip network for compute-in-memory architectures</dc:title>
  <dc:creator>Murali, Gauthaman</dc:creator>
  <cp:lastModifiedBy>Murali, Gauthaman</cp:lastModifiedBy>
  <cp:revision>1</cp:revision>
  <dcterms:created xsi:type="dcterms:W3CDTF">2020-03-09T21:36:43Z</dcterms:created>
  <dcterms:modified xsi:type="dcterms:W3CDTF">2020-03-09T21:38:45Z</dcterms:modified>
</cp:coreProperties>
</file>