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331" r:id="rId63"/>
    <p:sldId id="333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2" r:id="rId73"/>
    <p:sldId id="354" r:id="rId74"/>
    <p:sldId id="355" r:id="rId75"/>
    <p:sldId id="356" r:id="rId76"/>
    <p:sldId id="334" r:id="rId77"/>
    <p:sldId id="335" r:id="rId78"/>
    <p:sldId id="336" r:id="rId79"/>
    <p:sldId id="357" r:id="rId80"/>
    <p:sldId id="358" r:id="rId81"/>
    <p:sldId id="359" r:id="rId82"/>
    <p:sldId id="360" r:id="rId83"/>
    <p:sldId id="361" r:id="rId84"/>
    <p:sldId id="368" r:id="rId85"/>
    <p:sldId id="362" r:id="rId86"/>
    <p:sldId id="363" r:id="rId87"/>
    <p:sldId id="364" r:id="rId88"/>
    <p:sldId id="365" r:id="rId89"/>
    <p:sldId id="366" r:id="rId90"/>
    <p:sldId id="367" r:id="rId91"/>
    <p:sldId id="337" r:id="rId92"/>
    <p:sldId id="338" r:id="rId93"/>
    <p:sldId id="369" r:id="rId94"/>
    <p:sldId id="370" r:id="rId95"/>
    <p:sldId id="380" r:id="rId96"/>
    <p:sldId id="371" r:id="rId97"/>
    <p:sldId id="372" r:id="rId98"/>
    <p:sldId id="373" r:id="rId99"/>
    <p:sldId id="381" r:id="rId100"/>
    <p:sldId id="374" r:id="rId101"/>
    <p:sldId id="375" r:id="rId102"/>
    <p:sldId id="376" r:id="rId103"/>
    <p:sldId id="377" r:id="rId104"/>
    <p:sldId id="378" r:id="rId105"/>
    <p:sldId id="379" r:id="rId106"/>
    <p:sldId id="340" r:id="rId107"/>
    <p:sldId id="341" r:id="rId108"/>
    <p:sldId id="342" r:id="rId109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7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you need to have a loop inside a loop</a:t>
            </a:r>
          </a:p>
          <a:p>
            <a:r>
              <a:rPr lang="en-US" dirty="0" smtClean="0"/>
              <a:t>You may want to exit both loops as once</a:t>
            </a:r>
          </a:p>
          <a:p>
            <a:r>
              <a:rPr lang="en-US" dirty="0" smtClean="0"/>
              <a:t>You need to use a label for the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96" b="2122"/>
          <a:stretch/>
        </p:blipFill>
        <p:spPr>
          <a:xfrm>
            <a:off x="1628775" y="2667000"/>
            <a:ext cx="588645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582" y="2895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Label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00400" y="3080266"/>
            <a:ext cx="3404182" cy="41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181600" y="3264932"/>
            <a:ext cx="2033085" cy="1764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45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"for" loops can have more that one index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2 </a:t>
            </a:r>
            <a:r>
              <a:rPr lang="en-US" dirty="0" smtClean="0"/>
              <a:t>indexes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smtClean="0"/>
              <a:t>j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are initialized to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Both are </a:t>
            </a:r>
            <a:r>
              <a:rPr lang="en-US" dirty="0"/>
              <a:t>used in the </a:t>
            </a:r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are incremented each time through </a:t>
            </a:r>
            <a:r>
              <a:rPr lang="en-US" dirty="0" smtClean="0"/>
              <a:t>the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505200"/>
            <a:ext cx="7000875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93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Computer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6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83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10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Information with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smtClean="0"/>
              <a:t>boolean: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Strings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memory</a:t>
            </a:r>
          </a:p>
          <a:p>
            <a:r>
              <a:rPr lang="en-US" dirty="0" smtClean="0"/>
              <a:t>What are the parts of a variable statement?</a:t>
            </a:r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Text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element of string is character, or char</a:t>
            </a:r>
          </a:p>
          <a:p>
            <a:pPr lvl="1"/>
            <a:r>
              <a:rPr lang="en-US" dirty="0" smtClean="0"/>
              <a:t>A single letter, number, punctuation mark or special character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 value is optional, but recommended</a:t>
            </a:r>
          </a:p>
          <a:p>
            <a:pPr lvl="1"/>
            <a:r>
              <a:rPr lang="en-US" dirty="0" smtClean="0"/>
              <a:t>Value must be surrounded by single quotes</a:t>
            </a:r>
          </a:p>
          <a:p>
            <a:r>
              <a:rPr lang="en-US" dirty="0" smtClean="0"/>
              <a:t>A String is a collection of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must be surrounded by double quotes</a:t>
            </a:r>
          </a:p>
          <a:p>
            <a:pPr lvl="1"/>
            <a:r>
              <a:rPr lang="en-US" dirty="0" smtClean="0"/>
              <a:t>Name of the type String is capitalized</a:t>
            </a:r>
          </a:p>
          <a:p>
            <a:pPr lvl="1"/>
            <a:r>
              <a:rPr lang="en-US" dirty="0" smtClean="0"/>
              <a:t>String is a class – classes are always capitalized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1828800" cy="242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86200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2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Strings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– prints a line with a newline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() – prints text with no new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76400"/>
            <a:ext cx="6115050" cy="52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06" y="2306638"/>
            <a:ext cx="2643188" cy="21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253105"/>
            <a:ext cx="36004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40555"/>
            <a:ext cx="205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Special Characters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to display double quotes?</a:t>
            </a:r>
          </a:p>
          <a:p>
            <a:r>
              <a:rPr lang="en-US" dirty="0" smtClean="0"/>
              <a:t>Use an escape sequence “\””</a:t>
            </a:r>
          </a:p>
          <a:p>
            <a:endParaRPr lang="en-US" dirty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Newline sequence “\n”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Other escape sequences (see page 67)</a:t>
            </a:r>
          </a:p>
          <a:p>
            <a:pPr lvl="1"/>
            <a:r>
              <a:rPr lang="en-US" dirty="0" smtClean="0"/>
              <a:t>Single quote		\’</a:t>
            </a:r>
          </a:p>
          <a:p>
            <a:pPr lvl="1"/>
            <a:r>
              <a:rPr lang="en-US" dirty="0" smtClean="0"/>
              <a:t>Double quote	\”</a:t>
            </a:r>
          </a:p>
          <a:p>
            <a:pPr lvl="1"/>
            <a:r>
              <a:rPr lang="en-US" dirty="0" smtClean="0"/>
              <a:t>Backslash		\\</a:t>
            </a:r>
          </a:p>
          <a:p>
            <a:pPr lvl="1"/>
            <a:r>
              <a:rPr lang="en-US" dirty="0" smtClean="0"/>
              <a:t>Tab			\t</a:t>
            </a:r>
          </a:p>
          <a:p>
            <a:pPr lvl="1"/>
            <a:r>
              <a:rPr lang="en-US" dirty="0" smtClean="0"/>
              <a:t>Backspace		\b</a:t>
            </a:r>
          </a:p>
          <a:p>
            <a:pPr lvl="1"/>
            <a:r>
              <a:rPr lang="en-US" dirty="0" smtClean="0"/>
              <a:t>Carriage Return	\n</a:t>
            </a:r>
          </a:p>
          <a:p>
            <a:pPr lvl="1"/>
            <a:r>
              <a:rPr lang="en-US" dirty="0" smtClean="0"/>
              <a:t>Form Feed		\f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8800"/>
            <a:ext cx="71437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8" y="2209800"/>
            <a:ext cx="3471863" cy="24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6" y="2819400"/>
            <a:ext cx="5729288" cy="442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55" y="3262312"/>
            <a:ext cx="1385888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Pasting Strings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Concatenation: + operator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" y="1828800"/>
            <a:ext cx="8272463" cy="87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" y="2978786"/>
            <a:ext cx="882777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Variables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+ can be used to add other variables to strings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add String to Strings</a:t>
            </a:r>
          </a:p>
          <a:p>
            <a:pPr lvl="1"/>
            <a:r>
              <a:rPr lang="en-US" dirty="0" smtClean="0"/>
              <a:t>This way:				Or this way: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1623378"/>
            <a:ext cx="5817870" cy="96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581275"/>
            <a:ext cx="26574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3045" b="32356"/>
          <a:stretch/>
        </p:blipFill>
        <p:spPr>
          <a:xfrm>
            <a:off x="1085850" y="3962400"/>
            <a:ext cx="3562350" cy="74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9" y="5140643"/>
            <a:ext cx="3886200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48073" b="32079"/>
          <a:stretch/>
        </p:blipFill>
        <p:spPr>
          <a:xfrm>
            <a:off x="5105401" y="3967479"/>
            <a:ext cx="2438400" cy="7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8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compare 2 string to see if they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7" t="14814" r="67" b="1"/>
          <a:stretch/>
        </p:blipFill>
        <p:spPr>
          <a:xfrm>
            <a:off x="1748790" y="1752600"/>
            <a:ext cx="564642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1" y="3143250"/>
            <a:ext cx="441483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out how long a string is with the length()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57400"/>
            <a:ext cx="68008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93" y="3260725"/>
            <a:ext cx="512921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9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 to change the case of the characters in a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133600"/>
            <a:ext cx="6872288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216592"/>
            <a:ext cx="2400300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string within a 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If the string is found, the index is returned</a:t>
            </a:r>
          </a:p>
          <a:p>
            <a:pPr lvl="1"/>
            <a:r>
              <a:rPr lang="en-US" dirty="0" smtClean="0"/>
              <a:t>If the string is not found, the index is -1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1752600"/>
            <a:ext cx="7500938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6" t="16667"/>
          <a:stretch/>
        </p:blipFill>
        <p:spPr>
          <a:xfrm>
            <a:off x="1712119" y="3843338"/>
            <a:ext cx="5719762" cy="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1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0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5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game program called “</a:t>
            </a:r>
            <a:r>
              <a:rPr lang="en-US" dirty="0" err="1" smtClean="0"/>
              <a:t>SecretWord</a:t>
            </a:r>
            <a:r>
              <a:rPr lang="en-US" dirty="0" smtClean="0"/>
              <a:t>” where the user tries to guess your secret word</a:t>
            </a:r>
          </a:p>
          <a:p>
            <a:pPr lvl="1"/>
            <a:r>
              <a:rPr lang="en-US" dirty="0" smtClean="0"/>
              <a:t>When the user guesses the right word, it prints out:</a:t>
            </a:r>
          </a:p>
          <a:p>
            <a:pPr lvl="2"/>
            <a:r>
              <a:rPr lang="en-US" dirty="0" smtClean="0"/>
              <a:t>Match = true</a:t>
            </a:r>
          </a:p>
          <a:p>
            <a:pPr lvl="1"/>
            <a:r>
              <a:rPr lang="en-US" dirty="0" smtClean="0"/>
              <a:t>When the user guesses the wrong word, it prints out:</a:t>
            </a:r>
          </a:p>
          <a:p>
            <a:pPr lvl="2"/>
            <a:r>
              <a:rPr lang="en-US" dirty="0" smtClean="0"/>
              <a:t>Match = false</a:t>
            </a:r>
          </a:p>
          <a:p>
            <a:pPr lvl="1"/>
            <a:r>
              <a:rPr lang="en-US" dirty="0" smtClean="0"/>
              <a:t>If the secret word is “boot” and the user guesses “BOOT” or “Boot” or “boot” or “</a:t>
            </a:r>
            <a:r>
              <a:rPr lang="en-US" dirty="0" err="1" smtClean="0"/>
              <a:t>BoOt</a:t>
            </a:r>
            <a:r>
              <a:rPr lang="en-US" dirty="0" smtClean="0"/>
              <a:t>” (any combination of cases) the program should count that as a match</a:t>
            </a:r>
          </a:p>
          <a:p>
            <a:pPr lvl="1"/>
            <a:r>
              <a:rPr lang="en-US" dirty="0" smtClean="0"/>
              <a:t>To run your program, at the command line, type:</a:t>
            </a:r>
          </a:p>
          <a:p>
            <a:pPr lvl="2"/>
            <a:r>
              <a:rPr lang="en-US" dirty="0" smtClean="0"/>
              <a:t>java </a:t>
            </a:r>
            <a:r>
              <a:rPr lang="en-US" dirty="0" err="1" smtClean="0"/>
              <a:t>SecretWord</a:t>
            </a:r>
            <a:r>
              <a:rPr lang="en-US" dirty="0" smtClean="0"/>
              <a:t> &lt;your guess here&gt;</a:t>
            </a:r>
          </a:p>
        </p:txBody>
      </p:sp>
    </p:spTree>
    <p:extLst>
      <p:ext uri="{BB962C8B-B14F-4D97-AF65-F5344CB8AC3E}">
        <p14:creationId xmlns:p14="http://schemas.microsoft.com/office/powerpoint/2010/main" val="3894721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Conditional Tests to Make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</a:t>
            </a:r>
            <a:r>
              <a:rPr lang="en-US" dirty="0" smtClean="0"/>
              <a:t>Strings and what you can do with them</a:t>
            </a:r>
            <a:endParaRPr lang="en-US" dirty="0"/>
          </a:p>
          <a:p>
            <a:pPr lvl="1"/>
            <a:r>
              <a:rPr lang="en-US" dirty="0" smtClean="0"/>
              <a:t>Print lines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Concatenate Strings</a:t>
            </a:r>
          </a:p>
          <a:p>
            <a:pPr lvl="1"/>
            <a:r>
              <a:rPr lang="en-US" dirty="0" smtClean="0"/>
              <a:t>Compare Strings</a:t>
            </a:r>
          </a:p>
          <a:p>
            <a:pPr lvl="1"/>
            <a:r>
              <a:rPr lang="en-US" dirty="0" smtClean="0"/>
              <a:t>Find the length of Strings</a:t>
            </a:r>
          </a:p>
          <a:p>
            <a:pPr lvl="1"/>
            <a:r>
              <a:rPr lang="en-US" dirty="0" smtClean="0"/>
              <a:t>Change the case of Strings</a:t>
            </a:r>
          </a:p>
          <a:p>
            <a:pPr lvl="1"/>
            <a:r>
              <a:rPr lang="en-US" dirty="0" smtClean="0"/>
              <a:t>Find Stings within Strings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0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+=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Double.parseDouble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Integer.parseInt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String.equals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String.indexOf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String.length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String.toLowerCase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String.toUpperCase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 statements check if a condition is true</a:t>
            </a:r>
          </a:p>
          <a:p>
            <a:pPr lvl="1"/>
            <a:r>
              <a:rPr lang="en-US" dirty="0" smtClean="0"/>
              <a:t>When the condition is true, the program will do whatever is inside the if statement block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the condition is not true, the program will not execute the commands inside the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453005"/>
            <a:ext cx="4029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 Than and Greater Than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Less-than (&lt;) and Greater-Than (&gt;) operators can be used inside an if conditional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Less-than-or-equal-to (&lt;=) </a:t>
            </a:r>
            <a:r>
              <a:rPr lang="en-US" dirty="0"/>
              <a:t>and </a:t>
            </a:r>
            <a:r>
              <a:rPr lang="en-US" dirty="0" smtClean="0"/>
              <a:t>Greater-than-or-equal-to (&gt;=) </a:t>
            </a:r>
            <a:r>
              <a:rPr lang="en-US" dirty="0"/>
              <a:t>operators can </a:t>
            </a:r>
            <a:r>
              <a:rPr lang="en-US" dirty="0" smtClean="0"/>
              <a:t>also be </a:t>
            </a:r>
            <a:r>
              <a:rPr lang="en-US" dirty="0"/>
              <a:t>used inside an if conditional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133600"/>
            <a:ext cx="4476750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438650"/>
            <a:ext cx="4095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and Not Equal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(==) </a:t>
            </a:r>
            <a:r>
              <a:rPr lang="en-US" dirty="0"/>
              <a:t>and </a:t>
            </a:r>
            <a:r>
              <a:rPr lang="en-US" dirty="0" smtClean="0"/>
              <a:t>not-equal (!=) </a:t>
            </a:r>
            <a:r>
              <a:rPr lang="en-US" dirty="0"/>
              <a:t>operators can also be used inside an if conditional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209800"/>
            <a:ext cx="3990975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757612"/>
            <a:ext cx="4476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a Program with Block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Curly braces allow multiple lines to be associated with the if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curly braces, only one line will be associated with the if statement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133600"/>
            <a:ext cx="4391025" cy="148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4343400"/>
            <a:ext cx="4924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do one thing if the condition is met and a different thing if the condition is not met, use an “else” statement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99360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 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more than 2 alternatives, the “else if” statement can be used:</a:t>
            </a:r>
          </a:p>
          <a:p>
            <a:pPr lvl="1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519362" y="2197417"/>
            <a:ext cx="4105275" cy="2981325"/>
            <a:chOff x="2519362" y="2057401"/>
            <a:chExt cx="4105275" cy="29813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55828"/>
            <a:stretch/>
          </p:blipFill>
          <p:spPr>
            <a:xfrm>
              <a:off x="2519362" y="2057401"/>
              <a:ext cx="4105275" cy="2057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81800"/>
            <a:stretch/>
          </p:blipFill>
          <p:spPr>
            <a:xfrm>
              <a:off x="2519362" y="4191001"/>
              <a:ext cx="4105275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9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a long series of “if…else if…else” statements, you can use a “switch…case” statement: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09800"/>
            <a:ext cx="4933950" cy="4133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1" y="4251324"/>
            <a:ext cx="14478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default is selected if no other case matches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410200"/>
            <a:ext cx="200025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very condensed way of writing an “if…else” statement like this: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to write it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called a conditional operator or a ternary operator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714750"/>
            <a:ext cx="444817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905000"/>
            <a:ext cx="2819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the Clock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example on pages 88-89, which puts all this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learned about conditional statements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else if</a:t>
            </a:r>
          </a:p>
          <a:p>
            <a:pPr lvl="1"/>
            <a:r>
              <a:rPr lang="en-US" dirty="0" smtClean="0"/>
              <a:t>switch/case/default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6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87-91 (Watch the Clock)</a:t>
            </a:r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each section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lvl="1"/>
            <a:r>
              <a:rPr lang="en-US" dirty="0" smtClean="0"/>
              <a:t>Instead of printing “Match=true” or “Match=false”</a:t>
            </a:r>
          </a:p>
          <a:p>
            <a:pPr lvl="1"/>
            <a:r>
              <a:rPr lang="en-US" dirty="0" smtClean="0"/>
              <a:t>Make it print:</a:t>
            </a:r>
          </a:p>
          <a:p>
            <a:pPr lvl="2"/>
            <a:r>
              <a:rPr lang="en-US" dirty="0" smtClean="0"/>
              <a:t>“You guessed the secret word!”, or</a:t>
            </a:r>
          </a:p>
          <a:p>
            <a:pPr lvl="2"/>
            <a:r>
              <a:rPr lang="en-US" dirty="0" smtClean="0"/>
              <a:t>“Sorry, try again!”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/>
              <a:t>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an Action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conditionals and how they work</a:t>
            </a:r>
          </a:p>
          <a:p>
            <a:pPr lvl="1"/>
            <a:r>
              <a:rPr lang="en-US" dirty="0" smtClean="0"/>
              <a:t>“if” statement</a:t>
            </a:r>
          </a:p>
          <a:p>
            <a:pPr lvl="1"/>
            <a:r>
              <a:rPr lang="en-US" dirty="0" smtClean="0"/>
              <a:t>“else” statement</a:t>
            </a:r>
          </a:p>
          <a:p>
            <a:pPr lvl="1"/>
            <a:r>
              <a:rPr lang="en-US" dirty="0" smtClean="0"/>
              <a:t>“else if” statement</a:t>
            </a:r>
          </a:p>
          <a:p>
            <a:pPr lvl="1"/>
            <a:r>
              <a:rPr lang="en-US" dirty="0" smtClean="0"/>
              <a:t>“switch statements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? : - conditional/</a:t>
            </a:r>
            <a:r>
              <a:rPr lang="en-US" dirty="0" err="1" smtClean="0">
                <a:solidFill>
                  <a:srgbClr val="FF0000"/>
                </a:solidFill>
              </a:rPr>
              <a:t>tenary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6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“for” loops repeat a block of code a fixed number of times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variable “index” is used to count the number of times through the loop</a:t>
            </a:r>
          </a:p>
          <a:p>
            <a:pPr lvl="2"/>
            <a:r>
              <a:rPr lang="en-US" dirty="0" smtClean="0"/>
              <a:t>                         starts the index at 0 the first time through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             stops the loop before the index reaches 10</a:t>
            </a:r>
          </a:p>
          <a:p>
            <a:pPr lvl="2"/>
            <a:r>
              <a:rPr lang="en-US" dirty="0" smtClean="0"/>
              <a:t>              adds one to the index each time through the loop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076450"/>
            <a:ext cx="648652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34" r="62335" b="69047"/>
          <a:stretch/>
        </p:blipFill>
        <p:spPr>
          <a:xfrm>
            <a:off x="1371600" y="4267200"/>
            <a:ext cx="1714454" cy="371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592" r="41263" b="74603"/>
          <a:stretch/>
        </p:blipFill>
        <p:spPr>
          <a:xfrm>
            <a:off x="1371600" y="4648200"/>
            <a:ext cx="13716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8736" r="27167" b="74603"/>
          <a:stretch/>
        </p:blipFill>
        <p:spPr>
          <a:xfrm>
            <a:off x="1371600" y="5029200"/>
            <a:ext cx="91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22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“for” loops can consist of ONE line without curly braces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Loops can contain “if”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this example, the contents of the if block is executed depending on the value of number, which changes every time through the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76400"/>
            <a:ext cx="6743700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905125"/>
            <a:ext cx="5600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57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“while”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"while" loops repeat while the condition is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loop will stop when count equals 5</a:t>
            </a:r>
          </a:p>
          <a:p>
            <a:pPr lvl="1"/>
            <a:r>
              <a:rPr lang="en-US" dirty="0" smtClean="0"/>
              <a:t>If count is not incremented the loop will repeat FOREVER!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6" y="1776412"/>
            <a:ext cx="664368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41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“do-while”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"do-while" loops are similar to "while" loops, but the condition </a:t>
            </a:r>
            <a:r>
              <a:rPr lang="en-US" dirty="0" smtClean="0"/>
              <a:t>is checked </a:t>
            </a:r>
            <a:r>
              <a:rPr lang="en-US" dirty="0"/>
              <a:t>at the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guarantees that the contents of the loop will be executed </a:t>
            </a:r>
            <a:r>
              <a:rPr lang="en-US" u="sng" dirty="0" smtClean="0"/>
              <a:t>at least once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133600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533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break statement can be used to exit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This loop will continue until fun is equal to 3, then it will exit immediately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93" y="1676400"/>
            <a:ext cx="398621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28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continue statement can be used to skip part of the code in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This loop will only print when index is divisible by 5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1" y="2081212"/>
            <a:ext cx="521493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2094</TotalTime>
  <Words>3372</Words>
  <Application>Microsoft Office PowerPoint</Application>
  <PresentationFormat>On-screen Show (4:3)</PresentationFormat>
  <Paragraphs>861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  <vt:lpstr>Hour 6</vt:lpstr>
      <vt:lpstr>Review</vt:lpstr>
      <vt:lpstr>Review</vt:lpstr>
      <vt:lpstr>Storing Text in Strings</vt:lpstr>
      <vt:lpstr>Displaying Strings in Programs</vt:lpstr>
      <vt:lpstr>Using Special Characters in Strings</vt:lpstr>
      <vt:lpstr>Pasting Strings Together</vt:lpstr>
      <vt:lpstr>Using Other Variables With Strings</vt:lpstr>
      <vt:lpstr>Comparing Two Strings</vt:lpstr>
      <vt:lpstr>Determining the Length of a String</vt:lpstr>
      <vt:lpstr>Changing a String’s Case</vt:lpstr>
      <vt:lpstr>Looking for a String</vt:lpstr>
      <vt:lpstr>Summary</vt:lpstr>
      <vt:lpstr>Questions</vt:lpstr>
      <vt:lpstr>Homework</vt:lpstr>
      <vt:lpstr>Hour 7</vt:lpstr>
      <vt:lpstr>Review</vt:lpstr>
      <vt:lpstr>Review</vt:lpstr>
      <vt:lpstr>if Statements</vt:lpstr>
      <vt:lpstr>Less Than and Greater Than Comparisons</vt:lpstr>
      <vt:lpstr>Equal and Not Equal Comparisons</vt:lpstr>
      <vt:lpstr>Organizing a Program with Block Statements</vt:lpstr>
      <vt:lpstr>if-else Statements</vt:lpstr>
      <vt:lpstr>else if Statements</vt:lpstr>
      <vt:lpstr>switch Statements</vt:lpstr>
      <vt:lpstr>The Conditional Operator</vt:lpstr>
      <vt:lpstr>Watch the Clock</vt:lpstr>
      <vt:lpstr>Summary</vt:lpstr>
      <vt:lpstr>Questions</vt:lpstr>
      <vt:lpstr>Homework</vt:lpstr>
      <vt:lpstr>Hour 8</vt:lpstr>
      <vt:lpstr>Review</vt:lpstr>
      <vt:lpstr>Review</vt:lpstr>
      <vt:lpstr>“for” Loops</vt:lpstr>
      <vt:lpstr>“for” Loops</vt:lpstr>
      <vt:lpstr>“while” Loops</vt:lpstr>
      <vt:lpstr>“do-while” Loops</vt:lpstr>
      <vt:lpstr>Exiting a Loop</vt:lpstr>
      <vt:lpstr>Exiting a Loop</vt:lpstr>
      <vt:lpstr>Naming a Loop</vt:lpstr>
      <vt:lpstr>Complex “for” Loops</vt:lpstr>
      <vt:lpstr>Testing Your Computer Speed</vt:lpstr>
      <vt:lpstr>Summary</vt:lpstr>
      <vt:lpstr>Questions</vt:lpstr>
      <vt:lpstr>Homework</vt:lpstr>
      <vt:lpstr>Hour 9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129</cp:revision>
  <cp:lastPrinted>2013-06-04T01:21:59Z</cp:lastPrinted>
  <dcterms:created xsi:type="dcterms:W3CDTF">2013-05-22T01:53:13Z</dcterms:created>
  <dcterms:modified xsi:type="dcterms:W3CDTF">2013-06-27T03:00:59Z</dcterms:modified>
</cp:coreProperties>
</file>