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9" autoAdjust="0"/>
    <p:restoredTop sz="94667" autoAdjust="0"/>
  </p:normalViewPr>
  <p:slideViewPr>
    <p:cSldViewPr>
      <p:cViewPr varScale="1">
        <p:scale>
          <a:sx n="76" d="100"/>
          <a:sy n="76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2588</TotalTime>
  <Words>285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Craig</dc:creator>
  <cp:lastModifiedBy>Brian Craig</cp:lastModifiedBy>
  <cp:revision>150</cp:revision>
  <cp:lastPrinted>2013-06-04T01:21:59Z</cp:lastPrinted>
  <dcterms:created xsi:type="dcterms:W3CDTF">2013-05-22T01:53:13Z</dcterms:created>
  <dcterms:modified xsi:type="dcterms:W3CDTF">2013-07-23T04:06:06Z</dcterms:modified>
</cp:coreProperties>
</file>