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handoutMasterIdLst>
    <p:handoutMasterId r:id="rId15"/>
  </p:handoutMasterIdLst>
  <p:sldIdLst>
    <p:sldId id="271" r:id="rId2"/>
    <p:sldId id="272" r:id="rId3"/>
    <p:sldId id="273" r:id="rId4"/>
    <p:sldId id="274" r:id="rId5"/>
    <p:sldId id="286" r:id="rId6"/>
    <p:sldId id="276" r:id="rId7"/>
    <p:sldId id="287" r:id="rId8"/>
    <p:sldId id="278" r:id="rId9"/>
    <p:sldId id="279" r:id="rId10"/>
    <p:sldId id="282" r:id="rId11"/>
    <p:sldId id="283" r:id="rId12"/>
    <p:sldId id="284" r:id="rId13"/>
    <p:sldId id="289" r:id="rId14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9" autoAdjust="0"/>
    <p:restoredTop sz="94667" autoAdjust="0"/>
  </p:normalViewPr>
  <p:slideViewPr>
    <p:cSldViewPr>
      <p:cViewPr varScale="1">
        <p:scale>
          <a:sx n="76" d="100"/>
          <a:sy n="76" d="100"/>
        </p:scale>
        <p:origin x="147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B30A61B1-7DC2-4510-A16A-DCA60B4B994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1A1674A-B40B-4EAE-B870-5B005FE7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1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52400"/>
            <a:ext cx="8382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Writing Your First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6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Fixing Errors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1111" b="32445"/>
          <a:stretch/>
        </p:blipFill>
        <p:spPr bwMode="auto">
          <a:xfrm>
            <a:off x="457200" y="1818083"/>
            <a:ext cx="8229600" cy="373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269948"/>
              <a:gd name="adj2" fmla="val -1068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Error due to missing semicolon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3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a Java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Run &gt; Run Project, or</a:t>
            </a:r>
          </a:p>
          <a:p>
            <a:r>
              <a:rPr lang="en-US" dirty="0" smtClean="0"/>
              <a:t>Run button (green arrow), or</a:t>
            </a:r>
          </a:p>
          <a:p>
            <a:r>
              <a:rPr lang="en-US" dirty="0" smtClean="0"/>
              <a:t>F6</a:t>
            </a:r>
          </a:p>
          <a:p>
            <a:endParaRPr lang="en-US" dirty="0"/>
          </a:p>
          <a:p>
            <a:r>
              <a:rPr lang="en-US" dirty="0" smtClean="0"/>
              <a:t>Output displays in Output pane</a:t>
            </a:r>
          </a:p>
        </p:txBody>
      </p:sp>
    </p:spTree>
    <p:extLst>
      <p:ext uri="{BB962C8B-B14F-4D97-AF65-F5344CB8AC3E}">
        <p14:creationId xmlns:p14="http://schemas.microsoft.com/office/powerpoint/2010/main" val="17574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Wrote our first program</a:t>
            </a:r>
          </a:p>
          <a:p>
            <a:r>
              <a:rPr lang="en-US" dirty="0" smtClean="0"/>
              <a:t>Compile program</a:t>
            </a:r>
          </a:p>
          <a:p>
            <a:r>
              <a:rPr lang="en-US" dirty="0" smtClean="0"/>
              <a:t>Run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3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Chapter 3</a:t>
            </a:r>
          </a:p>
          <a:p>
            <a:pPr lvl="1"/>
            <a:r>
              <a:rPr lang="en-US" dirty="0" smtClean="0"/>
              <a:t>Visit the websites mentioned in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Write Programs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Netbeans</a:t>
            </a:r>
            <a:r>
              <a:rPr lang="en-US" dirty="0" smtClean="0"/>
              <a:t> IDE</a:t>
            </a:r>
          </a:p>
          <a:p>
            <a:r>
              <a:rPr lang="en-US" dirty="0" smtClean="0"/>
              <a:t>Source code (Text) editor</a:t>
            </a:r>
          </a:p>
          <a:p>
            <a:r>
              <a:rPr lang="en-US" dirty="0" smtClean="0"/>
              <a:t>Simple text files – can open in Notepad</a:t>
            </a:r>
          </a:p>
          <a:p>
            <a:r>
              <a:rPr lang="en-US" dirty="0" smtClean="0"/>
              <a:t>Color highlights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Project for This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need to create a project for this class</a:t>
            </a:r>
          </a:p>
          <a:p>
            <a:r>
              <a:rPr lang="en-US" dirty="0" smtClean="0"/>
              <a:t>All our programs will go into this project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 err="1" smtClean="0"/>
              <a:t>Netbeans</a:t>
            </a: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Select File &gt; New Project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Category: Java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Project: Java Application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Click Next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Project Name: Java24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Deselect “Create Main Class”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Click Finish</a:t>
            </a:r>
          </a:p>
          <a:p>
            <a:pPr marL="1062990" lvl="2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8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Beginning the “Hello World”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first program will simply print “Hello World” on the screen</a:t>
            </a:r>
          </a:p>
          <a:p>
            <a:r>
              <a:rPr lang="en-US" dirty="0" smtClean="0"/>
              <a:t>Add a new program to the Java24 Project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File &gt; New File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Project: Java24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Categories: Java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File Types: Empty Java File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Click Next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Name and Location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Name: </a:t>
            </a:r>
            <a:r>
              <a:rPr lang="en-US" dirty="0" err="1" smtClean="0"/>
              <a:t>HelloWorld</a:t>
            </a:r>
            <a:endParaRPr lang="en-US" dirty="0" smtClean="0"/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Package: &lt;blank&gt;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Note created file name (HelloWorld.java)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Click Finish</a:t>
            </a:r>
          </a:p>
        </p:txBody>
      </p:sp>
    </p:spTree>
    <p:extLst>
      <p:ext uri="{BB962C8B-B14F-4D97-AF65-F5344CB8AC3E}">
        <p14:creationId xmlns:p14="http://schemas.microsoft.com/office/powerpoint/2010/main" val="36311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1334" b="32000"/>
          <a:stretch/>
        </p:blipFill>
        <p:spPr bwMode="auto">
          <a:xfrm>
            <a:off x="457200" y="1814081"/>
            <a:ext cx="8229600" cy="374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 Statement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066800" y="2438400"/>
            <a:ext cx="2362200" cy="914400"/>
          </a:xfrm>
          <a:prstGeom prst="wedgeRectCallout">
            <a:avLst>
              <a:gd name="adj1" fmla="val 4141"/>
              <a:gd name="adj2" fmla="val 931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Gives your class (program) a name: </a:t>
            </a:r>
            <a:r>
              <a:rPr lang="en-US" dirty="0" err="1">
                <a:solidFill>
                  <a:schemeClr val="tx1"/>
                </a:solidFill>
              </a:rPr>
              <a:t>HelloWorld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867400" y="2438400"/>
            <a:ext cx="2362200" cy="914400"/>
          </a:xfrm>
          <a:prstGeom prst="wedgeRectCallout">
            <a:avLst>
              <a:gd name="adj1" fmla="val -186285"/>
              <a:gd name="adj2" fmla="val -1100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 Java class name always matches the file name</a:t>
            </a:r>
          </a:p>
        </p:txBody>
      </p:sp>
    </p:spTree>
    <p:extLst>
      <p:ext uri="{BB962C8B-B14F-4D97-AF65-F5344CB8AC3E}">
        <p14:creationId xmlns:p14="http://schemas.microsoft.com/office/powerpoint/2010/main" val="16423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main Statement Does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main part of the program begins here</a:t>
            </a:r>
          </a:p>
          <a:p>
            <a:pPr lvl="1"/>
            <a:r>
              <a:rPr lang="en-US" dirty="0" smtClean="0"/>
              <a:t>Programs always start with main</a:t>
            </a:r>
          </a:p>
          <a:p>
            <a:r>
              <a:rPr lang="en-US" dirty="0" smtClean="0"/>
              <a:t>Exceptions: applets and servlets</a:t>
            </a:r>
          </a:p>
          <a:p>
            <a:pPr lvl="1"/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2000" b="32000"/>
          <a:stretch/>
        </p:blipFill>
        <p:spPr bwMode="auto">
          <a:xfrm>
            <a:off x="457200" y="1836102"/>
            <a:ext cx="8229600" cy="370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1066800" y="2438400"/>
            <a:ext cx="2362200" cy="914400"/>
          </a:xfrm>
          <a:prstGeom prst="wedgeRectCallout">
            <a:avLst>
              <a:gd name="adj1" fmla="val 25369"/>
              <a:gd name="adj2" fmla="val 1141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main part of the program begins here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505200" y="2438400"/>
            <a:ext cx="2362200" cy="914400"/>
          </a:xfrm>
          <a:prstGeom prst="wedgeRectCallout">
            <a:avLst>
              <a:gd name="adj1" fmla="val -76399"/>
              <a:gd name="adj2" fmla="val 11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Programs always start with main</a:t>
            </a:r>
          </a:p>
        </p:txBody>
      </p:sp>
    </p:spTree>
    <p:extLst>
      <p:ext uri="{BB962C8B-B14F-4D97-AF65-F5344CB8AC3E}">
        <p14:creationId xmlns:p14="http://schemas.microsoft.com/office/powerpoint/2010/main" val="119087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Those Squiggly Bracket Marks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main part of the program begins here</a:t>
            </a:r>
          </a:p>
          <a:p>
            <a:pPr lvl="1"/>
            <a:r>
              <a:rPr lang="en-US" dirty="0" smtClean="0"/>
              <a:t>Programs always start with main</a:t>
            </a:r>
          </a:p>
          <a:p>
            <a:r>
              <a:rPr lang="en-US" dirty="0" smtClean="0"/>
              <a:t>Exceptions: applets and servlets</a:t>
            </a:r>
          </a:p>
          <a:p>
            <a:pPr lvl="1"/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2000" b="32000"/>
          <a:stretch/>
        </p:blipFill>
        <p:spPr bwMode="auto">
          <a:xfrm>
            <a:off x="457200" y="1836102"/>
            <a:ext cx="8229600" cy="370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5943600" y="2286000"/>
            <a:ext cx="2362200" cy="304800"/>
          </a:xfrm>
          <a:prstGeom prst="wedgeRectCallout">
            <a:avLst>
              <a:gd name="adj1" fmla="val -181291"/>
              <a:gd name="adj2" fmla="val 43830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{ and } enclose blocks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958348" y="2984090"/>
            <a:ext cx="2362200" cy="304800"/>
          </a:xfrm>
          <a:prstGeom prst="wedgeRectCallout">
            <a:avLst>
              <a:gd name="adj1" fmla="val -180665"/>
              <a:gd name="adj2" fmla="val 2286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Class 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958348" y="3535362"/>
            <a:ext cx="2362200" cy="304800"/>
          </a:xfrm>
          <a:prstGeom prst="wedgeRectCallout">
            <a:avLst>
              <a:gd name="adj1" fmla="val -97002"/>
              <a:gd name="adj2" fmla="val 10766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Main Function 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958348" y="4114800"/>
            <a:ext cx="2362200" cy="609600"/>
          </a:xfrm>
          <a:prstGeom prst="wedgeRectCallout">
            <a:avLst>
              <a:gd name="adj1" fmla="val -96378"/>
              <a:gd name="adj2" fmla="val -6169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Blocks inside of blocks - Nesting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49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Information in a Variable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1111" b="32000"/>
          <a:stretch/>
        </p:blipFill>
        <p:spPr bwMode="auto">
          <a:xfrm>
            <a:off x="457200" y="1803342"/>
            <a:ext cx="8229600" cy="376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43600" y="2418734"/>
            <a:ext cx="2362200" cy="1696066"/>
          </a:xfrm>
          <a:prstGeom prst="wedgeRectCallout">
            <a:avLst>
              <a:gd name="adj1" fmla="val -196899"/>
              <a:gd name="adj2" fmla="val 493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Variable: storage place in computer memory: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Numbers, characters, text, true/false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Can change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990600" y="4683840"/>
            <a:ext cx="2362200" cy="543234"/>
          </a:xfrm>
          <a:prstGeom prst="wedgeRectCallout">
            <a:avLst>
              <a:gd name="adj1" fmla="val -17086"/>
              <a:gd name="adj2" fmla="val -12581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Type of variable: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String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3429000" y="4671551"/>
            <a:ext cx="2362200" cy="543234"/>
          </a:xfrm>
          <a:prstGeom prst="wedgeRectCallout">
            <a:avLst>
              <a:gd name="adj1" fmla="val -46431"/>
              <a:gd name="adj2" fmla="val -1203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Content of variable: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Hello World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130718"/>
              <a:gd name="adj2" fmla="val -1366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Statement ends with 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Displaying the Contents of a Variable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0889" b="31778"/>
          <a:stretch/>
        </p:blipFill>
        <p:spPr bwMode="auto">
          <a:xfrm>
            <a:off x="457200" y="1788635"/>
            <a:ext cx="8229600" cy="379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136961"/>
              <a:gd name="adj2" fmla="val -1068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Print the greeting to the console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5943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Save the file: File &gt; 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2588</TotalTime>
  <Words>349</Words>
  <Application>Microsoft Office PowerPoint</Application>
  <PresentationFormat>On-screen Show (4:3)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Hour 2</vt:lpstr>
      <vt:lpstr>What You Need To Write Programs</vt:lpstr>
      <vt:lpstr>Creating a Project for This Class</vt:lpstr>
      <vt:lpstr>Beginning the “Hello World” Program</vt:lpstr>
      <vt:lpstr>The class Statement</vt:lpstr>
      <vt:lpstr>What the main Statement Does</vt:lpstr>
      <vt:lpstr>Those Squiggly Bracket Marks</vt:lpstr>
      <vt:lpstr>Storing Information in a Variable</vt:lpstr>
      <vt:lpstr>Displaying the Contents of a Variable</vt:lpstr>
      <vt:lpstr>Fixing Errors</vt:lpstr>
      <vt:lpstr>Running a Java Program</vt:lpstr>
      <vt:lpstr>Summary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Programming</dc:title>
  <dc:creator>Brian Craig</dc:creator>
  <cp:lastModifiedBy>Brian Craig</cp:lastModifiedBy>
  <cp:revision>150</cp:revision>
  <cp:lastPrinted>2013-06-04T01:21:59Z</cp:lastPrinted>
  <dcterms:created xsi:type="dcterms:W3CDTF">2013-05-22T01:53:13Z</dcterms:created>
  <dcterms:modified xsi:type="dcterms:W3CDTF">2013-07-23T03:23:05Z</dcterms:modified>
</cp:coreProperties>
</file>