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17"/>
  </p:handoutMasterIdLst>
  <p:sldIdLst>
    <p:sldId id="334" r:id="rId2"/>
    <p:sldId id="335" r:id="rId3"/>
    <p:sldId id="336" r:id="rId4"/>
    <p:sldId id="357" r:id="rId5"/>
    <p:sldId id="358" r:id="rId6"/>
    <p:sldId id="359" r:id="rId7"/>
    <p:sldId id="360" r:id="rId8"/>
    <p:sldId id="361" r:id="rId9"/>
    <p:sldId id="368" r:id="rId10"/>
    <p:sldId id="362" r:id="rId11"/>
    <p:sldId id="363" r:id="rId12"/>
    <p:sldId id="364" r:id="rId13"/>
    <p:sldId id="365" r:id="rId14"/>
    <p:sldId id="366" r:id="rId15"/>
    <p:sldId id="367" r:id="rId16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9" autoAdjust="0"/>
    <p:restoredTop sz="94667" autoAdjust="0"/>
  </p:normalViewPr>
  <p:slideViewPr>
    <p:cSldViewPr>
      <p:cViewPr varScale="1">
        <p:scale>
          <a:sx n="76" d="100"/>
          <a:sy n="76" d="100"/>
        </p:scale>
        <p:origin x="14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30A61B1-7DC2-4510-A16A-DCA60B4B994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1A1674A-B40B-4EAE-B870-5B005FE7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7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Conditional Tests to Make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a long series of “if…else if…else” statements, you can use a “switch…case” statement: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209800"/>
            <a:ext cx="4933950" cy="4133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1" y="4251324"/>
            <a:ext cx="1447800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default is selected if no other case matches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5410200"/>
            <a:ext cx="2000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</a:t>
            </a:r>
            <a:r>
              <a:rPr lang="en-US" dirty="0" smtClean="0"/>
              <a:t>onditional Operator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very condensed way of writing an “if…else” statement like this: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to write it like this: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called a conditional operator or a ternary operator</a:t>
            </a:r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3714750"/>
            <a:ext cx="4448175" cy="55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1905000"/>
            <a:ext cx="28194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 the Clock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the example on pages 88-89, which puts all this together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42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learned about conditional statements</a:t>
            </a:r>
          </a:p>
          <a:p>
            <a:pPr lvl="1"/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else if</a:t>
            </a:r>
          </a:p>
          <a:p>
            <a:pPr lvl="1"/>
            <a:r>
              <a:rPr lang="en-US" dirty="0" smtClean="0"/>
              <a:t>switch/case/default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56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the pages 87-91 (Watch the Clock)</a:t>
            </a:r>
          </a:p>
          <a:p>
            <a:pPr lvl="1"/>
            <a:r>
              <a:rPr lang="en-US" dirty="0" smtClean="0"/>
              <a:t>Copy the program and run it</a:t>
            </a:r>
          </a:p>
          <a:p>
            <a:pPr lvl="1"/>
            <a:r>
              <a:rPr lang="en-US" dirty="0" smtClean="0"/>
              <a:t>Make sure you understand how each section works</a:t>
            </a:r>
          </a:p>
          <a:p>
            <a:r>
              <a:rPr lang="en-US" dirty="0" smtClean="0"/>
              <a:t>Change your </a:t>
            </a:r>
            <a:r>
              <a:rPr lang="en-US" dirty="0" err="1" smtClean="0"/>
              <a:t>SecretWord</a:t>
            </a:r>
            <a:r>
              <a:rPr lang="en-US" dirty="0" smtClean="0"/>
              <a:t> program so that:</a:t>
            </a:r>
          </a:p>
          <a:p>
            <a:pPr lvl="1"/>
            <a:r>
              <a:rPr lang="en-US" dirty="0" smtClean="0"/>
              <a:t>Instead of printing “Match=true” or “Match=false”</a:t>
            </a:r>
          </a:p>
          <a:p>
            <a:pPr lvl="1"/>
            <a:r>
              <a:rPr lang="en-US" dirty="0" smtClean="0"/>
              <a:t>Make it print:</a:t>
            </a:r>
          </a:p>
          <a:p>
            <a:pPr lvl="2"/>
            <a:r>
              <a:rPr lang="en-US" dirty="0" smtClean="0"/>
              <a:t>“You guessed the secret word!”, or</a:t>
            </a:r>
          </a:p>
          <a:p>
            <a:pPr lvl="2"/>
            <a:r>
              <a:rPr lang="en-US" dirty="0" smtClean="0"/>
              <a:t>“Sorry, try again!”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 we learned about Strings and what you can do with them</a:t>
            </a:r>
            <a:endParaRPr lang="en-US" dirty="0"/>
          </a:p>
          <a:p>
            <a:pPr lvl="1"/>
            <a:r>
              <a:rPr lang="en-US" dirty="0" smtClean="0"/>
              <a:t>Print lines</a:t>
            </a:r>
          </a:p>
          <a:p>
            <a:pPr lvl="1"/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Concatenate Strings</a:t>
            </a:r>
          </a:p>
          <a:p>
            <a:pPr lvl="1"/>
            <a:r>
              <a:rPr lang="en-US" dirty="0" smtClean="0"/>
              <a:t>Compare Strings</a:t>
            </a:r>
          </a:p>
          <a:p>
            <a:pPr lvl="1"/>
            <a:r>
              <a:rPr lang="en-US" dirty="0" smtClean="0"/>
              <a:t>Find the length of Strings</a:t>
            </a:r>
          </a:p>
          <a:p>
            <a:pPr lvl="1"/>
            <a:r>
              <a:rPr lang="en-US" dirty="0" smtClean="0"/>
              <a:t>Change the case of Strings</a:t>
            </a:r>
          </a:p>
          <a:p>
            <a:pPr lvl="1"/>
            <a:r>
              <a:rPr lang="en-US" dirty="0" smtClean="0"/>
              <a:t>Find Stings within Strings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804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3">
            <a:normAutofit fontScale="77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import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public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static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 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{ }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+=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byte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float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short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Double.parseDouble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Graphics.drawString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Integer.parseInt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Math.sqrt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String.equals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String.indexOf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String.length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String.toLowerCase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String.toUpperCase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System.out.print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3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 statements check if a condition is true</a:t>
            </a:r>
          </a:p>
          <a:p>
            <a:pPr lvl="1"/>
            <a:r>
              <a:rPr lang="en-US" dirty="0" smtClean="0"/>
              <a:t>When the condition is true, the program will do whatever is inside the if statement block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When the condition is not true, the program will not execute the commands inside the block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2453005"/>
            <a:ext cx="40290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 Than and Greater Than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Less-than (&lt;) and Greater-Than (&gt;) operators can be used inside an if conditional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Less-than-or-equal-to (&lt;=) </a:t>
            </a:r>
            <a:r>
              <a:rPr lang="en-US" dirty="0"/>
              <a:t>and </a:t>
            </a:r>
            <a:r>
              <a:rPr lang="en-US" dirty="0" smtClean="0"/>
              <a:t>Greater-than-or-equal-to (&gt;=) </a:t>
            </a:r>
            <a:r>
              <a:rPr lang="en-US" dirty="0"/>
              <a:t>operators can </a:t>
            </a:r>
            <a:r>
              <a:rPr lang="en-US" dirty="0" smtClean="0"/>
              <a:t>also be </a:t>
            </a:r>
            <a:r>
              <a:rPr lang="en-US" dirty="0"/>
              <a:t>used inside an if conditional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2133600"/>
            <a:ext cx="4476750" cy="1438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4438650"/>
            <a:ext cx="40957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Equal and Not Equal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Equal (==) </a:t>
            </a:r>
            <a:r>
              <a:rPr lang="en-US" dirty="0"/>
              <a:t>and </a:t>
            </a:r>
            <a:r>
              <a:rPr lang="en-US" dirty="0" smtClean="0"/>
              <a:t>not-equal (!=) </a:t>
            </a:r>
            <a:r>
              <a:rPr lang="en-US" dirty="0"/>
              <a:t>operators can also be used inside an if conditional</a:t>
            </a:r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2209800"/>
            <a:ext cx="3990975" cy="1276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3757612"/>
            <a:ext cx="44767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Organizing a Program with Block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Curly braces allow multiple lines to be associated with the if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Without curly braces, only one line will be associated with the if statement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2133600"/>
            <a:ext cx="4391025" cy="1485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4343400"/>
            <a:ext cx="49244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want to do one thing if the condition is met and a different thing if the condition is not met, use an “else” statement</a:t>
            </a:r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499360"/>
            <a:ext cx="3810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else if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want more than 2 alternatives, the “else if” statement can be used:</a:t>
            </a:r>
          </a:p>
          <a:p>
            <a:pPr lvl="1"/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2519362" y="2197417"/>
            <a:ext cx="4105275" cy="2981325"/>
            <a:chOff x="2519362" y="2057401"/>
            <a:chExt cx="4105275" cy="29813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b="55828"/>
            <a:stretch/>
          </p:blipFill>
          <p:spPr>
            <a:xfrm>
              <a:off x="2519362" y="2057401"/>
              <a:ext cx="4105275" cy="2057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81800"/>
            <a:stretch/>
          </p:blipFill>
          <p:spPr>
            <a:xfrm>
              <a:off x="2519362" y="4191001"/>
              <a:ext cx="4105275" cy="84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9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2588</TotalTime>
  <Words>437</Words>
  <Application>Microsoft Office PowerPoint</Application>
  <PresentationFormat>On-screen Show (4:3)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Bookman Old Style</vt:lpstr>
      <vt:lpstr>Calibri</vt:lpstr>
      <vt:lpstr>Gill Sans MT</vt:lpstr>
      <vt:lpstr>Wingdings</vt:lpstr>
      <vt:lpstr>Wingdings 3</vt:lpstr>
      <vt:lpstr>Origin</vt:lpstr>
      <vt:lpstr>Hour 7</vt:lpstr>
      <vt:lpstr>Review</vt:lpstr>
      <vt:lpstr>Review</vt:lpstr>
      <vt:lpstr>if Statements</vt:lpstr>
      <vt:lpstr>Less Than and Greater Than Comparisons</vt:lpstr>
      <vt:lpstr>Equal and Not Equal Comparisons</vt:lpstr>
      <vt:lpstr>Organizing a Program with Block Statements</vt:lpstr>
      <vt:lpstr>if-else Statements</vt:lpstr>
      <vt:lpstr>else if Statements</vt:lpstr>
      <vt:lpstr>switch Statements</vt:lpstr>
      <vt:lpstr>The Conditional Operator</vt:lpstr>
      <vt:lpstr>Watch the Clock</vt:lpstr>
      <vt:lpstr>Summary</vt:lpstr>
      <vt:lpstr>Questions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Craig</dc:creator>
  <cp:lastModifiedBy>Brian Craig</cp:lastModifiedBy>
  <cp:revision>150</cp:revision>
  <cp:lastPrinted>2013-06-04T01:21:59Z</cp:lastPrinted>
  <dcterms:created xsi:type="dcterms:W3CDTF">2013-05-22T01:53:13Z</dcterms:created>
  <dcterms:modified xsi:type="dcterms:W3CDTF">2013-07-23T03:26:08Z</dcterms:modified>
</cp:coreProperties>
</file>