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handoutMasterIdLst>
    <p:handoutMasterId r:id="rId16"/>
  </p:handoutMasterIdLst>
  <p:sldIdLst>
    <p:sldId id="337" r:id="rId2"/>
    <p:sldId id="338" r:id="rId3"/>
    <p:sldId id="369" r:id="rId4"/>
    <p:sldId id="370" r:id="rId5"/>
    <p:sldId id="380" r:id="rId6"/>
    <p:sldId id="371" r:id="rId7"/>
    <p:sldId id="372" r:id="rId8"/>
    <p:sldId id="373" r:id="rId9"/>
    <p:sldId id="381" r:id="rId10"/>
    <p:sldId id="374" r:id="rId11"/>
    <p:sldId id="375" r:id="rId12"/>
    <p:sldId id="377" r:id="rId13"/>
    <p:sldId id="378" r:id="rId14"/>
    <p:sldId id="382" r:id="rId15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88" autoAdjust="0"/>
    <p:restoredTop sz="94667" autoAdjust="0"/>
  </p:normalViewPr>
  <p:slideViewPr>
    <p:cSldViewPr>
      <p:cViewPr varScale="1">
        <p:scale>
          <a:sx n="76" d="100"/>
          <a:sy n="76" d="100"/>
        </p:scale>
        <p:origin x="144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B30A61B1-7DC2-4510-A16A-DCA60B4B994A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01A1674A-B40B-4EAE-B870-5B005FE7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1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52400"/>
            <a:ext cx="838200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</a:t>
            </a:r>
            <a:r>
              <a:rPr lang="en-US" dirty="0"/>
              <a:t>8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Repeating an Action with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97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a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Sometimes you need to have a loop inside a loop</a:t>
            </a:r>
          </a:p>
          <a:p>
            <a:r>
              <a:rPr lang="en-US" dirty="0" smtClean="0"/>
              <a:t>You may want to exit both loops as once</a:t>
            </a:r>
          </a:p>
          <a:p>
            <a:r>
              <a:rPr lang="en-US" dirty="0" smtClean="0"/>
              <a:t>You need to use a label for the loop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996" b="2122"/>
          <a:stretch/>
        </p:blipFill>
        <p:spPr>
          <a:xfrm>
            <a:off x="1628775" y="2667000"/>
            <a:ext cx="5886450" cy="358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04582" y="2895600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Loop Label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3200400" y="3080266"/>
            <a:ext cx="3404182" cy="4132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</p:cNvCxnSpPr>
          <p:nvPr/>
        </p:nvCxnSpPr>
        <p:spPr>
          <a:xfrm flipH="1">
            <a:off x="5181600" y="3264932"/>
            <a:ext cx="2033085" cy="17642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994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“for”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"for" loops can have more that one index </a:t>
            </a:r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are 2 </a:t>
            </a:r>
            <a:r>
              <a:rPr lang="en-US" dirty="0" smtClean="0"/>
              <a:t>indexes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and </a:t>
            </a:r>
            <a:r>
              <a:rPr lang="en-US" dirty="0" smtClean="0"/>
              <a:t>j</a:t>
            </a:r>
          </a:p>
          <a:p>
            <a:pPr lvl="1"/>
            <a:r>
              <a:rPr lang="en-US" dirty="0" smtClean="0"/>
              <a:t>Both </a:t>
            </a:r>
            <a:r>
              <a:rPr lang="en-US" dirty="0"/>
              <a:t>are initialized to </a:t>
            </a:r>
            <a:r>
              <a:rPr lang="en-US" dirty="0" smtClean="0"/>
              <a:t>0</a:t>
            </a:r>
          </a:p>
          <a:p>
            <a:pPr lvl="1"/>
            <a:r>
              <a:rPr lang="en-US" dirty="0" smtClean="0"/>
              <a:t>Both are </a:t>
            </a:r>
            <a:r>
              <a:rPr lang="en-US" dirty="0"/>
              <a:t>used in the </a:t>
            </a:r>
            <a:r>
              <a:rPr lang="en-US" dirty="0" smtClean="0"/>
              <a:t>conditional</a:t>
            </a:r>
          </a:p>
          <a:p>
            <a:pPr lvl="1"/>
            <a:r>
              <a:rPr lang="en-US" dirty="0" smtClean="0"/>
              <a:t>Both </a:t>
            </a:r>
            <a:r>
              <a:rPr lang="en-US" dirty="0"/>
              <a:t>are incremented each time through </a:t>
            </a:r>
            <a:r>
              <a:rPr lang="en-US" dirty="0" smtClean="0"/>
              <a:t>the loop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3505200"/>
            <a:ext cx="7000875" cy="161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0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6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3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the pages 102-104 (Test Your Computer Speed)</a:t>
            </a:r>
          </a:p>
          <a:p>
            <a:pPr lvl="1"/>
            <a:r>
              <a:rPr lang="en-US" dirty="0" smtClean="0"/>
              <a:t>Copy the program and run it</a:t>
            </a:r>
          </a:p>
          <a:p>
            <a:pPr lvl="1"/>
            <a:r>
              <a:rPr lang="en-US" dirty="0" smtClean="0"/>
              <a:t>Make sure you understand how the loop works</a:t>
            </a:r>
          </a:p>
          <a:p>
            <a:r>
              <a:rPr lang="en-US" dirty="0" smtClean="0"/>
              <a:t>Change your </a:t>
            </a:r>
            <a:r>
              <a:rPr lang="en-US" dirty="0" err="1" smtClean="0"/>
              <a:t>SecretWord</a:t>
            </a:r>
            <a:r>
              <a:rPr lang="en-US" dirty="0" smtClean="0"/>
              <a:t> program so that: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Instead of using </a:t>
            </a:r>
            <a:r>
              <a:rPr lang="en-US" dirty="0" err="1" smtClean="0"/>
              <a:t>args</a:t>
            </a:r>
            <a:r>
              <a:rPr lang="en-US" dirty="0" smtClean="0"/>
              <a:t>[0], it uses the following to read the guess from the user:</a:t>
            </a:r>
          </a:p>
          <a:p>
            <a:pPr marL="548640" lvl="2" indent="0">
              <a:buNone/>
            </a:pPr>
            <a:r>
              <a:rPr lang="en-US" dirty="0"/>
              <a:t>	</a:t>
            </a:r>
            <a:r>
              <a:rPr lang="en-US" dirty="0" smtClean="0"/>
              <a:t>Scanner</a:t>
            </a:r>
            <a:r>
              <a:rPr lang="en-US" dirty="0"/>
              <a:t> </a:t>
            </a:r>
            <a:r>
              <a:rPr lang="en-US" dirty="0" err="1" smtClean="0"/>
              <a:t>readUserInput</a:t>
            </a:r>
            <a:r>
              <a:rPr lang="en-US" dirty="0" smtClean="0"/>
              <a:t> = new</a:t>
            </a:r>
            <a:r>
              <a:rPr lang="en-US" dirty="0"/>
              <a:t> Scanner(System.in); </a:t>
            </a:r>
            <a:endParaRPr lang="en-US" dirty="0" smtClean="0"/>
          </a:p>
          <a:p>
            <a:pPr marL="548640" lvl="2" indent="0" algn="ctr">
              <a:buNone/>
            </a:pPr>
            <a:r>
              <a:rPr lang="en-US" dirty="0" smtClean="0"/>
              <a:t>-- and --</a:t>
            </a:r>
          </a:p>
          <a:p>
            <a:pPr marL="548640" lvl="2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System.out.print</a:t>
            </a:r>
            <a:r>
              <a:rPr lang="en-US" dirty="0"/>
              <a:t>( "Enter your guess: " ); </a:t>
            </a:r>
          </a:p>
          <a:p>
            <a:pPr marL="548640" lvl="2" indent="0">
              <a:buNone/>
            </a:pPr>
            <a:r>
              <a:rPr lang="en-US" dirty="0" smtClean="0"/>
              <a:t>	String</a:t>
            </a:r>
            <a:r>
              <a:rPr lang="en-US" dirty="0"/>
              <a:t> </a:t>
            </a:r>
            <a:r>
              <a:rPr lang="en-US" dirty="0" smtClean="0"/>
              <a:t>guess = </a:t>
            </a:r>
            <a:r>
              <a:rPr lang="en-US" dirty="0" err="1" smtClean="0"/>
              <a:t>readUserInput.nextLine</a:t>
            </a:r>
            <a:r>
              <a:rPr lang="en-US" dirty="0" smtClean="0"/>
              <a:t>();</a:t>
            </a:r>
            <a:r>
              <a:rPr lang="en-US" dirty="0"/>
              <a:t>  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Loop until the user guesses the </a:t>
            </a:r>
            <a:r>
              <a:rPr lang="en-US" smtClean="0"/>
              <a:t>right answer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2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Last time we learned about conditionals and how they work</a:t>
            </a:r>
          </a:p>
          <a:p>
            <a:pPr lvl="1"/>
            <a:r>
              <a:rPr lang="en-US" dirty="0" smtClean="0"/>
              <a:t>“if” statement</a:t>
            </a:r>
          </a:p>
          <a:p>
            <a:pPr lvl="1"/>
            <a:r>
              <a:rPr lang="en-US" dirty="0" smtClean="0"/>
              <a:t>“else” statement</a:t>
            </a:r>
          </a:p>
          <a:p>
            <a:pPr lvl="1"/>
            <a:r>
              <a:rPr lang="en-US" dirty="0" smtClean="0"/>
              <a:t>“else if” statement</a:t>
            </a:r>
          </a:p>
          <a:p>
            <a:pPr lvl="1"/>
            <a:r>
              <a:rPr lang="en-US" dirty="0" smtClean="0"/>
              <a:t>“switch statements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937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3">
            <a:normAutofit fontScale="70000" lnSpcReduction="20000"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case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class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default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else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extends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final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if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import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public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static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switch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void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( 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{ }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[ ]</a:t>
            </a:r>
          </a:p>
          <a:p>
            <a:r>
              <a:rPr lang="en-US" dirty="0" smtClean="0"/>
              <a:t>Operators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= - assignment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+ - add/concatenate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- - subtract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* - multiply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/ - divide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% - modulus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++ - increment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-- - decrement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+= - increment assign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? : - conditional/</a:t>
            </a:r>
            <a:r>
              <a:rPr lang="en-US" dirty="0" err="1" smtClean="0">
                <a:solidFill>
                  <a:srgbClr val="FF0000"/>
                </a:solidFill>
              </a:rPr>
              <a:t>tenary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boolean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byte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char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float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Graphics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int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long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short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Double.parseDouble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Graphics.drawString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Integer.parseInt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Math.sqrt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String.equals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String.indexOf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String.length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String.toLowerCase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String.toUpperCase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System.out.print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System.out.println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763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“for”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“for” loops repeat a block of code a fixed number of times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variable “index” is used to count the number of times through the loop</a:t>
            </a:r>
          </a:p>
          <a:p>
            <a:pPr lvl="2"/>
            <a:r>
              <a:rPr lang="en-US" dirty="0" smtClean="0"/>
              <a:t>                         starts the index at 0 the first time through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                    stops the loop before the index reaches 10</a:t>
            </a:r>
          </a:p>
          <a:p>
            <a:pPr lvl="2"/>
            <a:r>
              <a:rPr lang="en-US" dirty="0" smtClean="0"/>
              <a:t>              adds one to the index each time through the loop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2076450"/>
            <a:ext cx="6486525" cy="1200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234" r="62335" b="69047"/>
          <a:stretch/>
        </p:blipFill>
        <p:spPr>
          <a:xfrm>
            <a:off x="1371600" y="4267200"/>
            <a:ext cx="1714454" cy="3714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7592" r="41263" b="74603"/>
          <a:stretch/>
        </p:blipFill>
        <p:spPr>
          <a:xfrm>
            <a:off x="1371600" y="4648200"/>
            <a:ext cx="1371600" cy="30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8736" r="27167" b="74603"/>
          <a:stretch/>
        </p:blipFill>
        <p:spPr>
          <a:xfrm>
            <a:off x="1371600" y="5029200"/>
            <a:ext cx="9144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22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“for”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“for” loops can consist of ONE line without curly braces</a:t>
            </a:r>
          </a:p>
          <a:p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Loops can contain “if” statements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 this example, the contents of the if block is executed depending on the value of number, which changes every time through the loop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676400"/>
            <a:ext cx="6743700" cy="771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2905125"/>
            <a:ext cx="56007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05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“while”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"while" loops repeat while the condition is </a:t>
            </a:r>
            <a:r>
              <a:rPr lang="en-US" dirty="0" smtClean="0"/>
              <a:t>true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loop will stop when count equals 5</a:t>
            </a:r>
          </a:p>
          <a:p>
            <a:pPr lvl="1"/>
            <a:r>
              <a:rPr lang="en-US" dirty="0" smtClean="0"/>
              <a:t>If count is not incremented the loop will repeat FOREVER!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156" y="1776412"/>
            <a:ext cx="6643688" cy="218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9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“do-while”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"do-while" loops are similar to "while" loops, but the condition </a:t>
            </a:r>
            <a:r>
              <a:rPr lang="en-US" dirty="0" smtClean="0"/>
              <a:t>is checked </a:t>
            </a:r>
            <a:r>
              <a:rPr lang="en-US" dirty="0"/>
              <a:t>at the </a:t>
            </a:r>
            <a:r>
              <a:rPr lang="en-US" dirty="0" smtClean="0"/>
              <a:t>end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This guarantees that the contents of the loop will be executed </a:t>
            </a:r>
            <a:r>
              <a:rPr lang="en-US" u="sng" dirty="0" smtClean="0"/>
              <a:t>at least once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2133600"/>
            <a:ext cx="54292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53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Exiting a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break statement can be used to exit a loop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This loop will continue until fun is equal to 3, then it will exit immediately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893" y="1676400"/>
            <a:ext cx="3986213" cy="324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92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Exiting a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continue statement can be used to skip part of the code in a loop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This loop will only print when index is divisible by 5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531" y="2081212"/>
            <a:ext cx="5214938" cy="218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9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2588</TotalTime>
  <Words>493</Words>
  <Application>Microsoft Office PowerPoint</Application>
  <PresentationFormat>On-screen Show (4:3)</PresentationFormat>
  <Paragraphs>141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Bookman Old Style</vt:lpstr>
      <vt:lpstr>Calibri</vt:lpstr>
      <vt:lpstr>Gill Sans MT</vt:lpstr>
      <vt:lpstr>Wingdings</vt:lpstr>
      <vt:lpstr>Wingdings 3</vt:lpstr>
      <vt:lpstr>Origin</vt:lpstr>
      <vt:lpstr>Hour 8</vt:lpstr>
      <vt:lpstr>Review</vt:lpstr>
      <vt:lpstr>Review</vt:lpstr>
      <vt:lpstr>“for” Loops</vt:lpstr>
      <vt:lpstr>“for” Loops</vt:lpstr>
      <vt:lpstr>“while” Loops</vt:lpstr>
      <vt:lpstr>“do-while” Loops</vt:lpstr>
      <vt:lpstr>Exiting a Loop</vt:lpstr>
      <vt:lpstr>Exiting a Loop</vt:lpstr>
      <vt:lpstr>Naming a Loop</vt:lpstr>
      <vt:lpstr>Complex “for” Loops</vt:lpstr>
      <vt:lpstr>Summary</vt:lpstr>
      <vt:lpstr>Questions</vt:lpstr>
      <vt:lpstr>Homework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Programming</dc:title>
  <dc:creator>Brian Craig</dc:creator>
  <cp:lastModifiedBy>Brian Craig</cp:lastModifiedBy>
  <cp:revision>150</cp:revision>
  <cp:lastPrinted>2013-06-04T01:21:59Z</cp:lastPrinted>
  <dcterms:created xsi:type="dcterms:W3CDTF">2013-05-22T01:53:13Z</dcterms:created>
  <dcterms:modified xsi:type="dcterms:W3CDTF">2013-07-23T03:27:04Z</dcterms:modified>
</cp:coreProperties>
</file>