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2"/>
  </p:handoutMasterIdLst>
  <p:sldIdLst>
    <p:sldId id="340" r:id="rId2"/>
    <p:sldId id="341" r:id="rId3"/>
    <p:sldId id="383" r:id="rId4"/>
    <p:sldId id="384" r:id="rId5"/>
    <p:sldId id="385" r:id="rId6"/>
    <p:sldId id="386" r:id="rId7"/>
    <p:sldId id="387" r:id="rId8"/>
    <p:sldId id="389" r:id="rId9"/>
    <p:sldId id="390" r:id="rId10"/>
    <p:sldId id="391" r:id="rId11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Information with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pages </a:t>
            </a:r>
            <a:r>
              <a:rPr lang="en-US" dirty="0"/>
              <a:t>113-115 (Counting Characters in Strings)</a:t>
            </a:r>
            <a:endParaRPr lang="en-US" dirty="0" smtClean="0"/>
          </a:p>
          <a:p>
            <a:pPr lvl="1"/>
            <a:r>
              <a:rPr lang="en-US" dirty="0" smtClean="0"/>
              <a:t>Copy the program and run it</a:t>
            </a:r>
          </a:p>
          <a:p>
            <a:pPr lvl="1"/>
            <a:r>
              <a:rPr lang="en-US" dirty="0" smtClean="0"/>
              <a:t>Make sure you understand how the program works</a:t>
            </a:r>
          </a:p>
          <a:p>
            <a:r>
              <a:rPr lang="en-US" dirty="0" smtClean="0"/>
              <a:t>Change your </a:t>
            </a:r>
            <a:r>
              <a:rPr lang="en-US" dirty="0" err="1" smtClean="0"/>
              <a:t>SecretWord</a:t>
            </a:r>
            <a:r>
              <a:rPr lang="en-US" dirty="0" smtClean="0"/>
              <a:t> program so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Instead of containing just one secret word, change the secret word variable to an array, containing at least 3 words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Randomly select the secret word for the user by selecting a random index into your new array as follows: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index =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Math.round</a:t>
            </a:r>
            <a:r>
              <a:rPr lang="en-US" dirty="0"/>
              <a:t>( </a:t>
            </a:r>
            <a:r>
              <a:rPr lang="en-US" dirty="0" err="1"/>
              <a:t>Math.random</a:t>
            </a:r>
            <a:r>
              <a:rPr lang="en-US" dirty="0"/>
              <a:t>() * ( </a:t>
            </a:r>
            <a:r>
              <a:rPr lang="en-US" dirty="0" err="1"/>
              <a:t>secret.length</a:t>
            </a:r>
            <a:r>
              <a:rPr lang="en-US" dirty="0"/>
              <a:t> - 1 ) ); 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Loop until the user guesses the right answer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3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break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continue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default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loop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switch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while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 - assignment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 - add/concatenate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- subtract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 - multiply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 - divide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 - modulus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 - increment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 - decrement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+= - increment assign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? : - conditional/</a:t>
            </a:r>
            <a:r>
              <a:rPr lang="en-US" dirty="0" err="1" smtClean="0">
                <a:solidFill>
                  <a:schemeClr val="tx1"/>
                </a:solidFill>
              </a:rPr>
              <a:t>tenary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String.equals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String.indexOf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String.length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String.toLowerCase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String.toUpperCase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49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Arrays are groups of related variables of the same type</a:t>
            </a:r>
          </a:p>
          <a:p>
            <a:r>
              <a:rPr lang="en-US" dirty="0" smtClean="0"/>
              <a:t>All members of an array are addressed with the same name</a:t>
            </a:r>
          </a:p>
          <a:p>
            <a:r>
              <a:rPr lang="en-US" dirty="0" smtClean="0"/>
              <a:t>Square brackets after the type are used to designate arrays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2588</TotalTime>
  <Words>218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Bookman Old Style</vt:lpstr>
      <vt:lpstr>Calibri</vt:lpstr>
      <vt:lpstr>Gill Sans MT</vt:lpstr>
      <vt:lpstr>Wingdings</vt:lpstr>
      <vt:lpstr>Wingdings 3</vt:lpstr>
      <vt:lpstr>Origin</vt:lpstr>
      <vt:lpstr>Hour 9</vt:lpstr>
      <vt:lpstr>Review</vt:lpstr>
      <vt:lpstr>Review</vt:lpstr>
      <vt:lpstr>Creating Arrays</vt:lpstr>
      <vt:lpstr>Using Arrays</vt:lpstr>
      <vt:lpstr>Multidimensional Arrays</vt:lpstr>
      <vt:lpstr>Sorting an Array</vt:lpstr>
      <vt:lpstr>Summary</vt:lpstr>
      <vt:lpstr>Questions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Craig</dc:creator>
  <cp:lastModifiedBy>Brian Craig</cp:lastModifiedBy>
  <cp:revision>150</cp:revision>
  <cp:lastPrinted>2013-06-04T01:21:59Z</cp:lastPrinted>
  <dcterms:created xsi:type="dcterms:W3CDTF">2013-05-22T01:53:13Z</dcterms:created>
  <dcterms:modified xsi:type="dcterms:W3CDTF">2013-07-23T03:27:31Z</dcterms:modified>
</cp:coreProperties>
</file>