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9"/>
  </p:handoutMasterIdLst>
  <p:sldIdLst>
    <p:sldId id="392" r:id="rId2"/>
    <p:sldId id="393" r:id="rId3"/>
    <p:sldId id="394" r:id="rId4"/>
    <p:sldId id="400" r:id="rId5"/>
    <p:sldId id="401" r:id="rId6"/>
    <p:sldId id="402" r:id="rId7"/>
    <p:sldId id="405" r:id="rId8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667" autoAdjust="0"/>
  </p:normalViewPr>
  <p:slideViewPr>
    <p:cSldViewPr>
      <p:cViewPr varScale="1">
        <p:scale>
          <a:sx n="76" d="100"/>
          <a:sy n="76" d="100"/>
        </p:scale>
        <p:origin x="14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30A61B1-7DC2-4510-A16A-DCA60B4B994A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1A1674A-B40B-4EAE-B870-5B005FE7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7F615-55C3-4F4F-83D6-4B35940FA14F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7F615-55C3-4F4F-83D6-4B35940FA14F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7F615-55C3-4F4F-83D6-4B35940FA14F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2400"/>
            <a:ext cx="8382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</a:t>
            </a:r>
            <a:r>
              <a:rPr lang="en-US" dirty="0" smtClean="0"/>
              <a:t>10a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Your First Object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4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27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3">
            <a:normAutofit fontScale="6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break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case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continue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default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do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else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if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import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loop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public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static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switch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void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while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 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{ }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= - assignment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 - add/concatenate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 - subtract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* - multiply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/ - divide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% - modulus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++ - increment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-- - decrement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+= - increment assign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? : - conditional/</a:t>
            </a:r>
            <a:r>
              <a:rPr lang="en-US" dirty="0" err="1" smtClean="0">
                <a:solidFill>
                  <a:schemeClr val="tx1"/>
                </a:solidFill>
              </a:rPr>
              <a:t>tenary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byte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float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short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Double.parseDouble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Graphics.drawString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Math.sqrt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String.equals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String.indexOf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String.length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String.toLowerCase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String.toUpperCase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System.out.print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1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Objects and Simple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Casting is used to convert from one type of data to </a:t>
            </a:r>
            <a:r>
              <a:rPr lang="en-US" dirty="0" smtClean="0"/>
              <a:t>another</a:t>
            </a:r>
          </a:p>
          <a:p>
            <a:pPr lvl="1"/>
            <a:r>
              <a:rPr lang="en-US" dirty="0" smtClean="0"/>
              <a:t>Source – the original form of the data</a:t>
            </a:r>
          </a:p>
          <a:p>
            <a:pPr lvl="1"/>
            <a:r>
              <a:rPr lang="en-US" dirty="0" smtClean="0"/>
              <a:t>Destination – the converted form of the data</a:t>
            </a:r>
            <a:endParaRPr lang="en-US" dirty="0" smtClean="0"/>
          </a:p>
          <a:p>
            <a:r>
              <a:rPr lang="en-US" dirty="0" smtClean="0"/>
              <a:t>Casting Simple Variables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3429000"/>
            <a:ext cx="55340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Objects and Simple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Casting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You can cast an object to its parent class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2243137"/>
            <a:ext cx="39719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5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Objects and Simple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Converting Simple Variables to Objects and </a:t>
            </a:r>
            <a:r>
              <a:rPr lang="en-US" dirty="0" smtClean="0"/>
              <a:t>Back</a:t>
            </a:r>
          </a:p>
          <a:p>
            <a:pPr lvl="1"/>
            <a:r>
              <a:rPr lang="en-US" dirty="0" smtClean="0"/>
              <a:t>There are classes corresponding to every base type in Java</a:t>
            </a:r>
          </a:p>
          <a:p>
            <a:pPr lvl="2"/>
            <a:r>
              <a:rPr lang="en-US" dirty="0" smtClean="0"/>
              <a:t>Boolean –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Byte – byte</a:t>
            </a:r>
          </a:p>
          <a:p>
            <a:pPr lvl="2"/>
            <a:r>
              <a:rPr lang="en-US" dirty="0" smtClean="0"/>
              <a:t>Character – char</a:t>
            </a:r>
          </a:p>
          <a:p>
            <a:pPr lvl="2"/>
            <a:r>
              <a:rPr lang="en-US" dirty="0" smtClean="0"/>
              <a:t>Double – double</a:t>
            </a:r>
          </a:p>
          <a:p>
            <a:pPr lvl="2"/>
            <a:r>
              <a:rPr lang="en-US" dirty="0" smtClean="0"/>
              <a:t>Float – float</a:t>
            </a:r>
          </a:p>
          <a:p>
            <a:pPr lvl="2"/>
            <a:r>
              <a:rPr lang="en-US" dirty="0" smtClean="0"/>
              <a:t>Long – long</a:t>
            </a:r>
          </a:p>
          <a:p>
            <a:pPr lvl="2"/>
            <a:r>
              <a:rPr lang="en-US" dirty="0" smtClean="0"/>
              <a:t>Short – short</a:t>
            </a:r>
          </a:p>
          <a:p>
            <a:pPr lvl="2"/>
            <a:r>
              <a:rPr lang="en-US" dirty="0" smtClean="0"/>
              <a:t>Integer -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Thes</a:t>
            </a:r>
            <a:r>
              <a:rPr lang="en-US" dirty="0" smtClean="0"/>
              <a:t>e classes contain many useful methods/behaviors/functions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2636</TotalTime>
  <Words>210</Words>
  <Application>Microsoft Office PowerPoint</Application>
  <PresentationFormat>On-screen Show (4:3)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Bookman Old Style</vt:lpstr>
      <vt:lpstr>Calibri</vt:lpstr>
      <vt:lpstr>Gill Sans MT</vt:lpstr>
      <vt:lpstr>Wingdings</vt:lpstr>
      <vt:lpstr>Wingdings 3</vt:lpstr>
      <vt:lpstr>Origin</vt:lpstr>
      <vt:lpstr>Hour 10a</vt:lpstr>
      <vt:lpstr>Review</vt:lpstr>
      <vt:lpstr>Review</vt:lpstr>
      <vt:lpstr>Converting Objects and Simple Variables</vt:lpstr>
      <vt:lpstr>Converting Objects and Simple Variables</vt:lpstr>
      <vt:lpstr>Converting Objects and Simple Variables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Brian Craig</dc:creator>
  <cp:lastModifiedBy>Brian Craig</cp:lastModifiedBy>
  <cp:revision>154</cp:revision>
  <cp:lastPrinted>2013-06-04T01:21:59Z</cp:lastPrinted>
  <dcterms:created xsi:type="dcterms:W3CDTF">2013-05-22T01:53:13Z</dcterms:created>
  <dcterms:modified xsi:type="dcterms:W3CDTF">2013-08-09T01:42:38Z</dcterms:modified>
</cp:coreProperties>
</file>