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7"/>
  </p:handoutMasterIdLst>
  <p:sldIdLst>
    <p:sldId id="392" r:id="rId2"/>
    <p:sldId id="393" r:id="rId3"/>
    <p:sldId id="394" r:id="rId4"/>
    <p:sldId id="400" r:id="rId5"/>
    <p:sldId id="401" r:id="rId6"/>
    <p:sldId id="403" r:id="rId7"/>
    <p:sldId id="404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Describing What Your Object Is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 Within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One Class Inside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“this”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Class Members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148 -150 and write the “Virus” and “</a:t>
            </a:r>
            <a:r>
              <a:rPr lang="en-US" dirty="0" err="1" smtClean="0"/>
              <a:t>VirusLab</a:t>
            </a:r>
            <a:r>
              <a:rPr lang="en-US" dirty="0" smtClean="0"/>
              <a:t>” classes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array of secret words is a class </a:t>
            </a:r>
            <a:r>
              <a:rPr lang="en-US" dirty="0" smtClean="0"/>
              <a:t>variable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randomly-selected </a:t>
            </a:r>
            <a:r>
              <a:rPr lang="en-US" dirty="0" smtClean="0"/>
              <a:t>word is </a:t>
            </a:r>
            <a:r>
              <a:rPr lang="en-US" dirty="0" smtClean="0"/>
              <a:t>a </a:t>
            </a:r>
            <a:r>
              <a:rPr lang="en-US" dirty="0" smtClean="0"/>
              <a:t>member </a:t>
            </a:r>
            <a:r>
              <a:rPr lang="en-US" dirty="0" smtClean="0"/>
              <a:t>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constructor randomly selects the index of the secret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main function calls the </a:t>
            </a:r>
            <a:r>
              <a:rPr lang="en-US" dirty="0" err="1" smtClean="0"/>
              <a:t>SecretWord</a:t>
            </a:r>
            <a:r>
              <a:rPr lang="en-US" dirty="0" smtClean="0"/>
              <a:t> constructor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member function “</a:t>
            </a:r>
            <a:r>
              <a:rPr lang="en-US" dirty="0" err="1" smtClean="0"/>
              <a:t>boolean</a:t>
            </a:r>
            <a:r>
              <a:rPr lang="en-US" dirty="0" smtClean="0"/>
              <a:t> guess()” is called in main to compare the user’s guess with the answer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When the users guesses incorrectly, the </a:t>
            </a:r>
            <a:r>
              <a:rPr lang="en-US" dirty="0" smtClean="0"/>
              <a:t>member function “void hint()” is called to give </a:t>
            </a:r>
            <a:r>
              <a:rPr lang="en-US" dirty="0" smtClean="0"/>
              <a:t>you one of 3 hints: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how many letters are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first letter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last letter in the word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Attributes of the object are the variables it needs to do its work</a:t>
            </a:r>
            <a:endParaRPr lang="en-US" dirty="0"/>
          </a:p>
          <a:p>
            <a:pPr lvl="1"/>
            <a:r>
              <a:rPr lang="en-US" dirty="0" smtClean="0"/>
              <a:t>Can be base types (</a:t>
            </a:r>
            <a:r>
              <a:rPr lang="en-US" dirty="0" err="1" smtClean="0"/>
              <a:t>int</a:t>
            </a:r>
            <a:r>
              <a:rPr lang="en-US" dirty="0" smtClean="0"/>
              <a:t>, float, etc.) or other classes</a:t>
            </a:r>
          </a:p>
          <a:p>
            <a:r>
              <a:rPr lang="en-US" dirty="0" smtClean="0"/>
              <a:t>Class variables have access control</a:t>
            </a:r>
          </a:p>
          <a:p>
            <a:pPr lvl="1"/>
            <a:r>
              <a:rPr lang="en-US" dirty="0" smtClean="0"/>
              <a:t>“private” – only this class can read or write</a:t>
            </a:r>
          </a:p>
          <a:p>
            <a:pPr lvl="1"/>
            <a:r>
              <a:rPr lang="en-US" dirty="0" smtClean="0"/>
              <a:t>“protected” – only this </a:t>
            </a:r>
            <a:r>
              <a:rPr lang="en-US" dirty="0"/>
              <a:t>class </a:t>
            </a:r>
            <a:r>
              <a:rPr lang="en-US" dirty="0" smtClean="0"/>
              <a:t>and its subclasses can </a:t>
            </a:r>
            <a:r>
              <a:rPr lang="en-US" dirty="0"/>
              <a:t>read or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“public” – any class or function can read or write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object created from a class has its own copy of the object variables</a:t>
            </a:r>
          </a:p>
          <a:p>
            <a:r>
              <a:rPr lang="en-US" dirty="0" smtClean="0"/>
              <a:t>The static keyword is used to create a class – or static – variable</a:t>
            </a:r>
          </a:p>
          <a:p>
            <a:r>
              <a:rPr lang="en-US" dirty="0" smtClean="0"/>
              <a:t>A class variable has only one copy for all the objects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Behavior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 Methods with </a:t>
            </a:r>
            <a:r>
              <a:rPr lang="en-US" dirty="0" smtClean="0"/>
              <a:t>Different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2776</TotalTime>
  <Words>386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Hour 11</vt:lpstr>
      <vt:lpstr>Review</vt:lpstr>
      <vt:lpstr>Review</vt:lpstr>
      <vt:lpstr>Creating Variables</vt:lpstr>
      <vt:lpstr>Creating Class Variables</vt:lpstr>
      <vt:lpstr>Creating Behavior With Methods</vt:lpstr>
      <vt:lpstr>Declaring a Method</vt:lpstr>
      <vt:lpstr>Similar Methods with Different Arguments</vt:lpstr>
      <vt:lpstr>Constructor Methods</vt:lpstr>
      <vt:lpstr>Class Methods</vt:lpstr>
      <vt:lpstr>Variable Scope Within Methods</vt:lpstr>
      <vt:lpstr>Putting One Class Inside Another</vt:lpstr>
      <vt:lpstr>Using the “this” Keyword</vt:lpstr>
      <vt:lpstr>Using Class Members and Variables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162</cp:revision>
  <cp:lastPrinted>2013-06-04T01:21:59Z</cp:lastPrinted>
  <dcterms:created xsi:type="dcterms:W3CDTF">2013-05-22T01:53:13Z</dcterms:created>
  <dcterms:modified xsi:type="dcterms:W3CDTF">2013-08-12T01:52:45Z</dcterms:modified>
</cp:coreProperties>
</file>