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3b05420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3b05420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3b054202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3b054202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3b054202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3b054202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3b054202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3b054202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3b054202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3b054202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3b054202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3b054202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111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 and Inflation Rates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Benjamin Crawford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3486150" spcFirstLastPara="1" rIns="91425" wrap="square" tIns="91425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Demo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Didn’t create a working frontend/application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would sign up or log in to </a:t>
            </a:r>
            <a:r>
              <a:rPr lang="en"/>
              <a:t>access the feature on the website.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features available on the website would be to check interest rates, inflation rates throughout the months from 2000 to modern available statistics.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user would be allowed to enter their wages into a year and see how much the wage should be if it were to keep up with inflation.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 flipH="1" rot="10800000">
            <a:off x="4527150" y="2816725"/>
            <a:ext cx="897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616" y="1396450"/>
            <a:ext cx="4408774" cy="35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975" y="1271575"/>
            <a:ext cx="5598500" cy="35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Table Users: u_number, u_id, u_email, u_password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Table UserIncome: u_number, u_income, u_number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Table Inflation: inf_date, inf_rate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Table Interest: int_date, int_rate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Sqlite3</a:t>
            </a:r>
            <a:endParaRPr sz="2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/>
              <a:t>Html, bootstrap</a:t>
            </a:r>
            <a:endParaRPr sz="27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/>
              <a:t>Node js and java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