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0D13-5936-45F8-B59B-304D2C671E6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AD94-F2AB-413B-9734-FCECF755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9029653" y="4761544"/>
            <a:ext cx="3053592" cy="1392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Internet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3971" y="704675"/>
            <a:ext cx="2088859" cy="4581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eNodeB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8513" y="1381659"/>
            <a:ext cx="1311479" cy="1996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8513" y="3486405"/>
            <a:ext cx="1240172" cy="1874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S-GW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2053" y="3486405"/>
            <a:ext cx="1574336" cy="1874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P-GW</a:t>
            </a:r>
          </a:p>
        </p:txBody>
      </p:sp>
      <p:sp>
        <p:nvSpPr>
          <p:cNvPr id="8" name="Rectangle 7"/>
          <p:cNvSpPr/>
          <p:nvPr/>
        </p:nvSpPr>
        <p:spPr>
          <a:xfrm>
            <a:off x="993943" y="2413737"/>
            <a:ext cx="1517009" cy="2872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2830" y="4848838"/>
            <a:ext cx="1455683" cy="8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1194" y="44878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2978" y="4848838"/>
            <a:ext cx="1150379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Mobility Anchor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7096" y="4818425"/>
            <a:ext cx="1484250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IP Address </a:t>
            </a:r>
          </a:p>
          <a:p>
            <a:r>
              <a:rPr lang="en-US" sz="1100" dirty="0"/>
              <a:t>Management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67096" y="4499934"/>
            <a:ext cx="1484251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Packet Filtering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73840" y="4161380"/>
            <a:ext cx="1149517" cy="6001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Packet Routing,</a:t>
            </a:r>
          </a:p>
          <a:p>
            <a:r>
              <a:rPr lang="en-US" sz="1100" dirty="0"/>
              <a:t> Forwarding, </a:t>
            </a:r>
          </a:p>
          <a:p>
            <a:r>
              <a:rPr lang="en-US" sz="1100" dirty="0"/>
              <a:t>and Buffering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67096" y="3842889"/>
            <a:ext cx="1484251" cy="6001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UL/DL Service Level Charging and Rate Enforcement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72978" y="2878397"/>
            <a:ext cx="1194845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Non-Access Stratum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73840" y="1863675"/>
            <a:ext cx="1194845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Idle State Mobility Handling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2978" y="2382149"/>
            <a:ext cx="1194845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EPS Bearer Control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96418" y="939567"/>
            <a:ext cx="3514988" cy="46726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26959" y="894755"/>
            <a:ext cx="185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Evolved Packet Core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4906" y="1459631"/>
            <a:ext cx="1979608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Inter-cell RRM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23862" y="1805879"/>
            <a:ext cx="1980652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Radio Bearer Control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23862" y="2152127"/>
            <a:ext cx="1980652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Connection Mobility Control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23862" y="2492179"/>
            <a:ext cx="1980652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Admission Control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3862" y="1163234"/>
            <a:ext cx="1980652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Dynamic Resource Allocation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37950" y="3617336"/>
            <a:ext cx="1980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RRC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37950" y="3948280"/>
            <a:ext cx="1980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PDCP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7950" y="4279223"/>
            <a:ext cx="1980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RLC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37950" y="4624571"/>
            <a:ext cx="1980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MAC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38074" y="4941110"/>
            <a:ext cx="1980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PHY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4410" y="3615120"/>
            <a:ext cx="1382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RRC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4410" y="3946064"/>
            <a:ext cx="1382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PDCP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4410" y="4277007"/>
            <a:ext cx="1382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RLC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4410" y="4622355"/>
            <a:ext cx="1382652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MAC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44534" y="4938894"/>
            <a:ext cx="1382528" cy="261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PHY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2217" y="2909685"/>
            <a:ext cx="1194845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100" dirty="0"/>
              <a:t>Non-Access Stratum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4066" y="4914393"/>
            <a:ext cx="4974672" cy="4318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0526" y="3909375"/>
            <a:ext cx="4974672" cy="101652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01668" y="4921512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84163" y="4208028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157" y="3159936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0525" y="2845682"/>
            <a:ext cx="4974673" cy="106613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35198" y="2844151"/>
            <a:ext cx="2780296" cy="5912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13261" y="2858062"/>
            <a:ext cx="1007644" cy="547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>
            <a:stCxn id="6" idx="1"/>
            <a:endCxn id="4" idx="1"/>
          </p:cNvCxnSpPr>
          <p:nvPr/>
        </p:nvCxnSpPr>
        <p:spPr>
          <a:xfrm rot="10800000">
            <a:off x="2094450" y="2130804"/>
            <a:ext cx="374710" cy="2251046"/>
          </a:xfrm>
          <a:prstGeom prst="bentConnector3">
            <a:avLst>
              <a:gd name="adj1" fmla="val 2416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28006" y="3711778"/>
            <a:ext cx="2798" cy="1304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2248" y="3611109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85403" y="3608663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13985" y="3608663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8164" y="3608663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27067" y="3608663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8150" y="3877810"/>
            <a:ext cx="23740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94450" y="1895912"/>
            <a:ext cx="3967992" cy="469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Radio Resource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9160" y="4146958"/>
            <a:ext cx="3967992" cy="469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Layer</a:t>
            </a:r>
          </a:p>
        </p:txBody>
      </p:sp>
      <p:sp>
        <p:nvSpPr>
          <p:cNvPr id="7" name="Oval 6"/>
          <p:cNvSpPr/>
          <p:nvPr/>
        </p:nvSpPr>
        <p:spPr>
          <a:xfrm>
            <a:off x="2030136" y="3949816"/>
            <a:ext cx="201336" cy="864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322" y="4197183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250" y="3189105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416" y="1946137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11" name="Oval 10"/>
          <p:cNvSpPr/>
          <p:nvPr/>
        </p:nvSpPr>
        <p:spPr>
          <a:xfrm rot="5400000">
            <a:off x="4352487" y="2995569"/>
            <a:ext cx="201336" cy="176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7152" y="4701222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Channel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7152" y="3676823"/>
            <a:ext cx="199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Channels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37152" y="2534481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Channels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279780" y="4616741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25127" y="4616741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5400000">
            <a:off x="996179" y="2654904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Signaling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761748" y="3549021"/>
            <a:ext cx="1286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Measurements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666495" y="3431931"/>
            <a:ext cx="0" cy="7898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16012" y="2315469"/>
            <a:ext cx="13737" cy="744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82033" y="3611418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95188" y="3608972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47935" y="3878119"/>
            <a:ext cx="23740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4362272" y="2995878"/>
            <a:ext cx="201336" cy="1764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42956" y="2620219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44327" y="2617579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54300" y="2617579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47467" y="2607575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4399" y="2886920"/>
            <a:ext cx="20776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5304634" y="2229897"/>
            <a:ext cx="201336" cy="1314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40245" y="2596954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45234" y="2881091"/>
            <a:ext cx="644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rot="5400000">
            <a:off x="3172434" y="2672065"/>
            <a:ext cx="201336" cy="434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042073" y="2605478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90384" y="2605478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90486" y="2876332"/>
            <a:ext cx="671119" cy="8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 rot="5400000">
            <a:off x="3846350" y="2627459"/>
            <a:ext cx="201336" cy="4949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687275" y="2605477"/>
            <a:ext cx="2798" cy="533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392264" y="2881225"/>
            <a:ext cx="644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 rot="5400000">
            <a:off x="2619464" y="2663810"/>
            <a:ext cx="201336" cy="434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9160" y="3138880"/>
            <a:ext cx="3967992" cy="469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82961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68125" y="4035105"/>
            <a:ext cx="128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758195" y="2701255"/>
            <a:ext cx="330664" cy="2667699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00397" y="2701255"/>
            <a:ext cx="340800" cy="2667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457102" y="2701255"/>
            <a:ext cx="330664" cy="2667699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799304" y="2701255"/>
            <a:ext cx="340800" cy="2667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51642" y="2701255"/>
            <a:ext cx="330664" cy="2667699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493844" y="2701255"/>
            <a:ext cx="340800" cy="2667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33551" y="2701255"/>
            <a:ext cx="330664" cy="2667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875753" y="2701255"/>
            <a:ext cx="340800" cy="2667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32458" y="2701255"/>
            <a:ext cx="330664" cy="2667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574660" y="2701255"/>
            <a:ext cx="340800" cy="26676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926998" y="2701255"/>
            <a:ext cx="330664" cy="26676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9200" y="2701255"/>
            <a:ext cx="340800" cy="26676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25905" y="2701255"/>
            <a:ext cx="330664" cy="26676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68107" y="2701255"/>
            <a:ext cx="340800" cy="26676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320445" y="2701255"/>
            <a:ext cx="330664" cy="26676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19352" y="2701255"/>
            <a:ext cx="330664" cy="26676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61554" y="2701255"/>
            <a:ext cx="340800" cy="26676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713892" y="2701255"/>
            <a:ext cx="330664" cy="26676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056094" y="2701255"/>
            <a:ext cx="340800" cy="26676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412799" y="2701255"/>
            <a:ext cx="330664" cy="26676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55001" y="2701255"/>
            <a:ext cx="340800" cy="26676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41636" y="2701255"/>
            <a:ext cx="330664" cy="26676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83048" y="2682380"/>
            <a:ext cx="340800" cy="26676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68330" y="2701255"/>
            <a:ext cx="340800" cy="26676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484851" y="3959603"/>
            <a:ext cx="8783274" cy="2248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68741" y="3934438"/>
            <a:ext cx="9177556" cy="25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68125" y="4035105"/>
            <a:ext cx="128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687176" y="2701250"/>
            <a:ext cx="1747185" cy="1954635"/>
          </a:xfrm>
          <a:prstGeom prst="roundRect">
            <a:avLst>
              <a:gd name="adj" fmla="val 32967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743772" y="2701251"/>
            <a:ext cx="1943404" cy="1954635"/>
          </a:xfrm>
          <a:prstGeom prst="roundRect">
            <a:avLst>
              <a:gd name="adj" fmla="val 329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07015" y="2701250"/>
            <a:ext cx="2053596" cy="1954635"/>
          </a:xfrm>
          <a:prstGeom prst="roundRect">
            <a:avLst>
              <a:gd name="adj" fmla="val 329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434361" y="2726414"/>
            <a:ext cx="1072654" cy="1954635"/>
          </a:xfrm>
          <a:prstGeom prst="roundRect">
            <a:avLst>
              <a:gd name="adj" fmla="val 329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540776" y="2726415"/>
            <a:ext cx="1747185" cy="1954635"/>
          </a:xfrm>
          <a:prstGeom prst="roundRect">
            <a:avLst>
              <a:gd name="adj" fmla="val 329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510018" y="3959603"/>
            <a:ext cx="8783274" cy="2248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68741" y="3934438"/>
            <a:ext cx="9177556" cy="25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673" y="2225926"/>
            <a:ext cx="10881360" cy="280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8136" y="5057213"/>
            <a:ext cx="113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</a:t>
            </a:r>
          </a:p>
          <a:p>
            <a:pPr algn="ctr"/>
            <a:r>
              <a:rPr lang="en-US" dirty="0"/>
              <a:t>Channels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813636" y="1579595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Logical </a:t>
            </a:r>
          </a:p>
          <a:p>
            <a:pPr algn="ctr"/>
            <a:r>
              <a:rPr lang="en-US" dirty="0"/>
              <a:t>Channels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043595" y="1759444"/>
            <a:ext cx="2798" cy="3108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49630" y="1990261"/>
            <a:ext cx="9974317" cy="7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971894" y="1760561"/>
            <a:ext cx="2798" cy="3017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 rot="5400000">
            <a:off x="947052" y="1774687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53998" y="1759444"/>
            <a:ext cx="2798" cy="3931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15916" y="1759444"/>
            <a:ext cx="2798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9630" y="5393577"/>
            <a:ext cx="9974317" cy="10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 rot="5400000">
            <a:off x="2542118" y="1780348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4308033" y="1754870"/>
            <a:ext cx="2798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 rot="5400000">
            <a:off x="1870842" y="1774687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 rot="5400000">
            <a:off x="2553330" y="5186912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022141" y="1759444"/>
            <a:ext cx="2798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778378" y="3600424"/>
            <a:ext cx="2798" cy="2103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0289424" y="1760856"/>
            <a:ext cx="2798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132234" y="1752671"/>
            <a:ext cx="2798" cy="1920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538016" y="1752671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022755" y="1752671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416073" y="1752671"/>
            <a:ext cx="2798" cy="1920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405294" y="1752671"/>
            <a:ext cx="2798" cy="1920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429838" y="1754870"/>
            <a:ext cx="2798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920209" y="1761481"/>
            <a:ext cx="2798" cy="3931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071714" y="4114130"/>
            <a:ext cx="1980652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949397" y="4104806"/>
            <a:ext cx="1980652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Random Access Control</a:t>
            </a:r>
          </a:p>
        </p:txBody>
      </p:sp>
      <p:sp>
        <p:nvSpPr>
          <p:cNvPr id="100" name="Oval 99"/>
          <p:cNvSpPr/>
          <p:nvPr/>
        </p:nvSpPr>
        <p:spPr>
          <a:xfrm rot="5400000">
            <a:off x="4819541" y="5194823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 rot="5400000">
            <a:off x="5077367" y="1534903"/>
            <a:ext cx="201336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 rot="5400000">
            <a:off x="4064622" y="1675752"/>
            <a:ext cx="201336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 rot="5400000">
            <a:off x="3213394" y="1778793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 rot="5400000">
            <a:off x="3695764" y="5186912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 rot="5400000">
            <a:off x="10190155" y="1772845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 rot="5400000">
            <a:off x="8161917" y="1669011"/>
            <a:ext cx="201336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 rot="5400000">
            <a:off x="7310689" y="1772052"/>
            <a:ext cx="201336" cy="43483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 rot="5400000">
            <a:off x="9175601" y="1526197"/>
            <a:ext cx="201336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946557" y="3579950"/>
            <a:ext cx="2798" cy="731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459420" y="4868339"/>
            <a:ext cx="2798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585545" y="4782266"/>
            <a:ext cx="2798" cy="1005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732387" y="4636625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01581" y="4637702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836191" y="4633050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495759" y="4637848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54666" y="4285695"/>
            <a:ext cx="1980652" cy="36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HARQ</a:t>
            </a:r>
            <a:endParaRPr lang="en-US" sz="1100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1043595" y="4868339"/>
            <a:ext cx="4415243" cy="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971510" y="4775776"/>
            <a:ext cx="3615765" cy="15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9212479" y="4685459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963411" y="4666950"/>
            <a:ext cx="2798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80172" y="4270087"/>
            <a:ext cx="1920240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Random</a:t>
            </a:r>
            <a:r>
              <a:rPr lang="en-US" sz="1100" dirty="0"/>
              <a:t> </a:t>
            </a:r>
            <a:r>
              <a:rPr lang="en-US" sz="1400" dirty="0"/>
              <a:t>Access</a:t>
            </a:r>
            <a:r>
              <a:rPr lang="en-US" sz="1100" dirty="0"/>
              <a:t> </a:t>
            </a:r>
            <a:r>
              <a:rPr lang="en-US" sz="1400" dirty="0"/>
              <a:t>Control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273471" y="2824432"/>
            <a:ext cx="2798" cy="822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19889" y="2754359"/>
            <a:ext cx="261015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Uplink Logical Channel Scheduling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37373" y="3591492"/>
            <a:ext cx="3106587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MUX/DEMUX</a:t>
            </a:r>
          </a:p>
        </p:txBody>
      </p:sp>
      <p:sp>
        <p:nvSpPr>
          <p:cNvPr id="99" name="Oval 98"/>
          <p:cNvSpPr/>
          <p:nvPr/>
        </p:nvSpPr>
        <p:spPr>
          <a:xfrm rot="5400000">
            <a:off x="5565261" y="5092199"/>
            <a:ext cx="201336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 rot="5400000">
            <a:off x="6511025" y="5130008"/>
            <a:ext cx="201336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 rot="5400000">
            <a:off x="8986744" y="5130008"/>
            <a:ext cx="201336" cy="5486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370742" y="5725414"/>
            <a:ext cx="9548500" cy="89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9741433" y="1466424"/>
            <a:ext cx="111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MAC Control</a:t>
            </a:r>
          </a:p>
        </p:txBody>
      </p:sp>
      <p:cxnSp>
        <p:nvCxnSpPr>
          <p:cNvPr id="147" name="Straight Connector 146"/>
          <p:cNvCxnSpPr/>
          <p:nvPr/>
        </p:nvCxnSpPr>
        <p:spPr>
          <a:xfrm>
            <a:off x="4762122" y="3373755"/>
            <a:ext cx="5394960" cy="7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119875" y="4356674"/>
            <a:ext cx="3657600" cy="7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49630" y="4186635"/>
            <a:ext cx="78793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DEMUX</a:t>
            </a:r>
            <a:endParaRPr lang="en-US" sz="1100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283763" y="3072934"/>
            <a:ext cx="2468880" cy="7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923664" y="3002511"/>
            <a:ext cx="274320" cy="7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369752" y="4010076"/>
            <a:ext cx="2834640" cy="7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49578" y="2549214"/>
            <a:ext cx="1005840" cy="23774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Control</a:t>
            </a:r>
            <a:endParaRPr lang="en-US" sz="1100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7109844" y="4486634"/>
            <a:ext cx="274320" cy="7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489912" y="3592921"/>
            <a:ext cx="182880" cy="75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029827" y="3430157"/>
            <a:ext cx="156863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DEMUX</a:t>
            </a:r>
            <a:endParaRPr lang="en-US" sz="1100" dirty="0"/>
          </a:p>
        </p:txBody>
      </p:sp>
      <p:cxnSp>
        <p:nvCxnSpPr>
          <p:cNvPr id="154" name="Straight Connector 153"/>
          <p:cNvCxnSpPr/>
          <p:nvPr/>
        </p:nvCxnSpPr>
        <p:spPr>
          <a:xfrm flipH="1" flipV="1">
            <a:off x="4727281" y="3031310"/>
            <a:ext cx="0" cy="1280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7369752" y="4004135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313314" y="5699802"/>
            <a:ext cx="666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Paging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400631" y="5699903"/>
            <a:ext cx="9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Broadcast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333790" y="5708884"/>
            <a:ext cx="86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Multicast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229433" y="5717661"/>
            <a:ext cx="91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DL Shared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24675" y="5718912"/>
            <a:ext cx="92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Shared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79694" y="5720809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Random Access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77545" y="2913909"/>
            <a:ext cx="78793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400" dirty="0"/>
              <a:t>DEMUX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565027" y="1250981"/>
            <a:ext cx="145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Multicast </a:t>
            </a:r>
          </a:p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432738" y="1015707"/>
            <a:ext cx="9685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Single Cell </a:t>
            </a:r>
          </a:p>
          <a:p>
            <a:pPr algn="ctr"/>
            <a:r>
              <a:rPr lang="en-US" sz="1400" dirty="0"/>
              <a:t>Multicast </a:t>
            </a:r>
          </a:p>
          <a:p>
            <a:pPr algn="ctr"/>
            <a:r>
              <a:rPr lang="en-US" sz="1400" dirty="0"/>
              <a:t>Traffic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0547" y="998178"/>
            <a:ext cx="968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Single Cell </a:t>
            </a:r>
          </a:p>
          <a:p>
            <a:pPr algn="ctr"/>
            <a:r>
              <a:rPr lang="en-US" sz="1400" dirty="0"/>
              <a:t>Multicast </a:t>
            </a:r>
          </a:p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94489" y="1232348"/>
            <a:ext cx="907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Multicast </a:t>
            </a:r>
          </a:p>
          <a:p>
            <a:pPr algn="ctr"/>
            <a:r>
              <a:rPr lang="en-US" sz="1400" dirty="0"/>
              <a:t>Traffic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469059" y="1234394"/>
            <a:ext cx="145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Broadcast </a:t>
            </a:r>
          </a:p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284012" y="1252997"/>
            <a:ext cx="72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Paging</a:t>
            </a:r>
          </a:p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696911" y="1173354"/>
            <a:ext cx="145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Common </a:t>
            </a:r>
          </a:p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529041" y="1195486"/>
            <a:ext cx="145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Dedicated</a:t>
            </a:r>
          </a:p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495755" y="1189425"/>
            <a:ext cx="145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Dedicated</a:t>
            </a:r>
          </a:p>
          <a:p>
            <a:pPr algn="ctr"/>
            <a:r>
              <a:rPr lang="en-US" sz="1400" dirty="0"/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8180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398661" y="2372745"/>
            <a:ext cx="2146062" cy="441471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548" y="972090"/>
            <a:ext cx="821094" cy="4945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Slot 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642" y="972090"/>
            <a:ext cx="821094" cy="4945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Slot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2610" y="968350"/>
            <a:ext cx="821094" cy="494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Slot j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3704" y="968350"/>
            <a:ext cx="821094" cy="494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Slot j+1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2978" y="968350"/>
            <a:ext cx="821094" cy="494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Slot 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45797" y="968350"/>
            <a:ext cx="821094" cy="494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Slot 19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0548" y="220969"/>
            <a:ext cx="0" cy="17373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234753" y="664179"/>
            <a:ext cx="0" cy="82296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052736" y="972090"/>
            <a:ext cx="0" cy="100584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172831" y="245054"/>
            <a:ext cx="0" cy="118872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1217" y="295615"/>
            <a:ext cx="67665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8849" y="0"/>
            <a:ext cx="255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Radio Frame (10 ms)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779" y="326009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One Slot (0.5 ms)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3731" y="727939"/>
            <a:ext cx="80467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4939" y="1885177"/>
            <a:ext cx="16459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9417" y="1549407"/>
            <a:ext cx="175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One Subframe (1 ms)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60523" y="78774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⋯</a:t>
            </a:r>
            <a:endParaRPr lang="en-US" sz="5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858746" y="78774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⋯</a:t>
            </a:r>
            <a:endParaRPr lang="en-US" sz="5400" b="1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415496" y="1475010"/>
            <a:ext cx="587114" cy="5868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29686" y="1475010"/>
            <a:ext cx="723652" cy="5868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38338"/>
              </p:ext>
            </p:extLst>
          </p:nvPr>
        </p:nvGraphicFramePr>
        <p:xfrm>
          <a:off x="2407299" y="2398340"/>
          <a:ext cx="2146039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77">
                  <a:extLst>
                    <a:ext uri="{9D8B030D-6E8A-4147-A177-3AD203B41FA5}">
                      <a16:colId xmlns:a16="http://schemas.microsoft.com/office/drawing/2014/main" val="1983074111"/>
                    </a:ext>
                  </a:extLst>
                </a:gridCol>
                <a:gridCol w="306577">
                  <a:extLst>
                    <a:ext uri="{9D8B030D-6E8A-4147-A177-3AD203B41FA5}">
                      <a16:colId xmlns:a16="http://schemas.microsoft.com/office/drawing/2014/main" val="2394419500"/>
                    </a:ext>
                  </a:extLst>
                </a:gridCol>
                <a:gridCol w="306577">
                  <a:extLst>
                    <a:ext uri="{9D8B030D-6E8A-4147-A177-3AD203B41FA5}">
                      <a16:colId xmlns:a16="http://schemas.microsoft.com/office/drawing/2014/main" val="3024239294"/>
                    </a:ext>
                  </a:extLst>
                </a:gridCol>
                <a:gridCol w="306577">
                  <a:extLst>
                    <a:ext uri="{9D8B030D-6E8A-4147-A177-3AD203B41FA5}">
                      <a16:colId xmlns:a16="http://schemas.microsoft.com/office/drawing/2014/main" val="2151530920"/>
                    </a:ext>
                  </a:extLst>
                </a:gridCol>
                <a:gridCol w="306577">
                  <a:extLst>
                    <a:ext uri="{9D8B030D-6E8A-4147-A177-3AD203B41FA5}">
                      <a16:colId xmlns:a16="http://schemas.microsoft.com/office/drawing/2014/main" val="3837894892"/>
                    </a:ext>
                  </a:extLst>
                </a:gridCol>
                <a:gridCol w="306577">
                  <a:extLst>
                    <a:ext uri="{9D8B030D-6E8A-4147-A177-3AD203B41FA5}">
                      <a16:colId xmlns:a16="http://schemas.microsoft.com/office/drawing/2014/main" val="2929976084"/>
                    </a:ext>
                  </a:extLst>
                </a:gridCol>
                <a:gridCol w="306577">
                  <a:extLst>
                    <a:ext uri="{9D8B030D-6E8A-4147-A177-3AD203B41FA5}">
                      <a16:colId xmlns:a16="http://schemas.microsoft.com/office/drawing/2014/main" val="1322928884"/>
                    </a:ext>
                  </a:extLst>
                </a:gridCol>
              </a:tblGrid>
              <a:tr h="240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24639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30962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828706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51552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339549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65472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435002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377424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112236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74961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178728"/>
                  </a:ext>
                </a:extLst>
              </a:tr>
              <a:tr h="240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7261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2398683" y="2176672"/>
            <a:ext cx="21460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00180" y="2074028"/>
            <a:ext cx="2741" cy="324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561656" y="2074401"/>
            <a:ext cx="2741" cy="324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12831" y="2398340"/>
            <a:ext cx="2775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10089" y="6787460"/>
            <a:ext cx="2775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248845" y="2398340"/>
            <a:ext cx="0" cy="4389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87212" y="1935528"/>
            <a:ext cx="1274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7 OFDM Symbols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1968" y="4080654"/>
            <a:ext cx="1092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12 Subcarriers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704021" y="4362565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Frequency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65332" y="2148678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89105" y="2399306"/>
            <a:ext cx="1284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 Block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563385" y="2671191"/>
            <a:ext cx="581083" cy="60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623315" y="4219527"/>
            <a:ext cx="314204" cy="3897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943710" y="3816220"/>
            <a:ext cx="910216" cy="622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3125" y="3530804"/>
            <a:ext cx="1499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 Element</a:t>
            </a:r>
          </a:p>
        </p:txBody>
      </p:sp>
    </p:spTree>
    <p:extLst>
      <p:ext uri="{BB962C8B-B14F-4D97-AF65-F5344CB8AC3E}">
        <p14:creationId xmlns:p14="http://schemas.microsoft.com/office/powerpoint/2010/main" val="18168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195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MS Mincho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Tweed</dc:creator>
  <cp:lastModifiedBy>Daniel Tweed</cp:lastModifiedBy>
  <cp:revision>37</cp:revision>
  <dcterms:created xsi:type="dcterms:W3CDTF">2016-07-26T13:41:59Z</dcterms:created>
  <dcterms:modified xsi:type="dcterms:W3CDTF">2016-07-26T18:59:50Z</dcterms:modified>
</cp:coreProperties>
</file>