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  <a:srgbClr val="777777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4114792" y="2936085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453700" y="2315529"/>
            <a:ext cx="0" cy="242116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330889" y="2940421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065645" y="2060194"/>
            <a:ext cx="584" cy="185846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30841" y="1901578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1044" y="2175570"/>
            <a:ext cx="1" cy="255597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34500" y="1919770"/>
            <a:ext cx="0" cy="223280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705600" y="350520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2826" y="2086929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8540" y="3105330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67189" y="4513282"/>
            <a:ext cx="8672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Other STAs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68540" y="3292234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Destination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31683" y="3023218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385182" y="190277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389756" y="1947876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74447" y="176055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86878" y="1758950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068379" y="2973522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01763" y="2000962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79706" y="2014541"/>
            <a:ext cx="41165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RTS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490460" y="2020583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398308" y="3032415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A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3382737" y="2307909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03479" y="2479360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31304" y="2005013"/>
            <a:ext cx="11974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762" y="3022275"/>
            <a:ext cx="11974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02751" y="2783677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853772" y="2972525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70059" y="3048000"/>
            <a:ext cx="41229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CTS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4498823" y="1900237"/>
            <a:ext cx="0" cy="4585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36313" y="1948916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854187" y="4324025"/>
            <a:ext cx="1594750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236313" y="4095425"/>
            <a:ext cx="1217387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328677" y="4124326"/>
            <a:ext cx="67999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NAV RTS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57285" y="3890963"/>
            <a:ext cx="67839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NAV CTS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95360" y="4465171"/>
            <a:ext cx="138531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66"/>
                </a:solidFill>
              </a:rPr>
              <a:t>Defer channel access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19571" y="2783834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319296" y="2315529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23958" y="3333930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325246" y="4737895"/>
            <a:ext cx="473906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810244" y="434340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59635" y="4433501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809907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69432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29302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988161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48031" y="4598194"/>
            <a:ext cx="59870" cy="1384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55810" y="4370399"/>
            <a:ext cx="11641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Random back-off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48021" y="423956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70760" y="3862062"/>
            <a:ext cx="379921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34032" y="3486148"/>
            <a:ext cx="452368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NAV</a:t>
            </a:r>
            <a:br>
              <a:rPr lang="en-US" sz="1100" dirty="0"/>
            </a:br>
            <a:r>
              <a:rPr lang="en-US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06" y="1892675"/>
            <a:ext cx="4938188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3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31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54</cp:revision>
  <dcterms:created xsi:type="dcterms:W3CDTF">2016-01-25T19:41:06Z</dcterms:created>
  <dcterms:modified xsi:type="dcterms:W3CDTF">2016-08-16T18:08:54Z</dcterms:modified>
</cp:coreProperties>
</file>