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912" y="-102"/>
      </p:cViewPr>
      <p:guideLst>
        <p:guide orient="horz" pos="17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2C9C9-486B-472F-8419-C76067E9700E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FACD0-E9D2-488F-B0AA-1736D8C0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8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685800"/>
            <a:ext cx="5715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FACD0-E9D2-488F-B0AA-1736D8C02A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7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0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E317-0C0A-4554-88AC-17A317CEC26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FEEC-F202-4100-9F23-BCA9968E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4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E317-0C0A-4554-88AC-17A317CEC26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FEEC-F202-4100-9F23-BCA9968E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"/>
            <a:ext cx="2057400" cy="37452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"/>
            <a:ext cx="6019800" cy="37452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E317-0C0A-4554-88AC-17A317CEC26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FEEC-F202-4100-9F23-BCA9968E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E317-0C0A-4554-88AC-17A317CEC26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FEEC-F202-4100-9F23-BCA9968E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3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0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E317-0C0A-4554-88AC-17A317CEC26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FEEC-F202-4100-9F23-BCA9968E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0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3620"/>
            <a:ext cx="4038600" cy="28968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3620"/>
            <a:ext cx="4038600" cy="28968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E317-0C0A-4554-88AC-17A317CEC26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FEEC-F202-4100-9F23-BCA9968E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7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0"/>
            <a:ext cx="404018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900"/>
            <a:ext cx="404018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28090"/>
            <a:ext cx="404177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39900"/>
            <a:ext cx="404177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E317-0C0A-4554-88AC-17A317CEC26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FEEC-F202-4100-9F23-BCA9968E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E317-0C0A-4554-88AC-17A317CEC26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FEEC-F202-4100-9F23-BCA9968E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E317-0C0A-4554-88AC-17A317CEC26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FEEC-F202-4100-9F23-BCA9968E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0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440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1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48081"/>
            <a:ext cx="300831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E317-0C0A-4554-88AC-17A317CEC26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FEEC-F202-4100-9F23-BCA9968E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6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E317-0C0A-4554-88AC-17A317CEC26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FEEC-F202-4100-9F23-BCA9968E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5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1"/>
            <a:ext cx="82296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AE317-0C0A-4554-88AC-17A317CEC26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0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BFEEC-F202-4100-9F23-BCA9968E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4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45470"/>
            <a:ext cx="910493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00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1</cp:revision>
  <dcterms:created xsi:type="dcterms:W3CDTF">2016-07-14T20:16:10Z</dcterms:created>
  <dcterms:modified xsi:type="dcterms:W3CDTF">2016-07-14T20:20:21Z</dcterms:modified>
</cp:coreProperties>
</file>