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EC3-75ED-4B69-BB09-297D83AFB015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90D8-A476-453A-B4D3-B3B724D2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2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EC3-75ED-4B69-BB09-297D83AFB015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90D8-A476-453A-B4D3-B3B724D2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EC3-75ED-4B69-BB09-297D83AFB015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90D8-A476-453A-B4D3-B3B724D2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EC3-75ED-4B69-BB09-297D83AFB015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90D8-A476-453A-B4D3-B3B724D2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6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EC3-75ED-4B69-BB09-297D83AFB015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90D8-A476-453A-B4D3-B3B724D2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5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EC3-75ED-4B69-BB09-297D83AFB015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90D8-A476-453A-B4D3-B3B724D2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3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EC3-75ED-4B69-BB09-297D83AFB015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90D8-A476-453A-B4D3-B3B724D2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6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EC3-75ED-4B69-BB09-297D83AFB015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90D8-A476-453A-B4D3-B3B724D2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8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EC3-75ED-4B69-BB09-297D83AFB015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90D8-A476-453A-B4D3-B3B724D2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EC3-75ED-4B69-BB09-297D83AFB015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90D8-A476-453A-B4D3-B3B724D2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1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EC3-75ED-4B69-BB09-297D83AFB015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D90D8-A476-453A-B4D3-B3B724D2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DEC3-75ED-4B69-BB09-297D83AFB015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D90D8-A476-453A-B4D3-B3B724D2F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0004151_ISM_Band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5"/>
          <a:stretch/>
        </p:blipFill>
        <p:spPr bwMode="auto">
          <a:xfrm>
            <a:off x="562155" y="152400"/>
            <a:ext cx="8048445" cy="219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5253"/>
            <a:ext cx="8363779" cy="361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3800" y="2344467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2.4 GHz band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6336268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5 GHz 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7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12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4</cp:revision>
  <dcterms:created xsi:type="dcterms:W3CDTF">2016-07-19T21:34:13Z</dcterms:created>
  <dcterms:modified xsi:type="dcterms:W3CDTF">2016-07-21T20:12:55Z</dcterms:modified>
</cp:coreProperties>
</file>