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72" y="-174"/>
      </p:cViewPr>
      <p:guideLst>
        <p:guide orient="horz" pos="2304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272455"/>
            <a:ext cx="544068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145280"/>
            <a:ext cx="44805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3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7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91161"/>
            <a:ext cx="720090" cy="83210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91161"/>
            <a:ext cx="2053590" cy="8321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4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4700693"/>
            <a:ext cx="544068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3100497"/>
            <a:ext cx="544068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2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2275842"/>
            <a:ext cx="1386840" cy="6436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" y="2275842"/>
            <a:ext cx="1386840" cy="6436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92948"/>
            <a:ext cx="576072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1637454"/>
            <a:ext cx="2828132" cy="6824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2319866"/>
            <a:ext cx="2828132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7" y="1637454"/>
            <a:ext cx="2829244" cy="6824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7" y="2319866"/>
            <a:ext cx="2829244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7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3" y="291253"/>
            <a:ext cx="2105819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8" y="291256"/>
            <a:ext cx="3578225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3" y="1530776"/>
            <a:ext cx="2105819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120642"/>
            <a:ext cx="384048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53627"/>
            <a:ext cx="384048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5725163"/>
            <a:ext cx="384048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7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92948"/>
            <a:ext cx="576072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06883"/>
            <a:ext cx="5760720" cy="4827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6780109"/>
            <a:ext cx="14935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6780109"/>
            <a:ext cx="2026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6780109"/>
            <a:ext cx="14935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2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5GH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9"/>
          <a:stretch/>
        </p:blipFill>
        <p:spPr bwMode="auto">
          <a:xfrm>
            <a:off x="257175" y="66675"/>
            <a:ext cx="5867400" cy="722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6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</cp:revision>
  <dcterms:created xsi:type="dcterms:W3CDTF">2016-07-18T19:35:01Z</dcterms:created>
  <dcterms:modified xsi:type="dcterms:W3CDTF">2016-07-18T19:37:46Z</dcterms:modified>
</cp:coreProperties>
</file>