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777777"/>
    <a:srgbClr val="FFCC66"/>
    <a:srgbClr val="FFCC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1762" autoAdjust="0"/>
  </p:normalViewPr>
  <p:slideViewPr>
    <p:cSldViewPr>
      <p:cViewPr varScale="1">
        <p:scale>
          <a:sx n="114" d="100"/>
          <a:sy n="114" d="100"/>
        </p:scale>
        <p:origin x="804" y="108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E994D-EE54-45CF-8564-9B84D8B032D6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C3361-27B9-4FEA-B1F9-E43BDC589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44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C3361-27B9-4FEA-B1F9-E43BDC589F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88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33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39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11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8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32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37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50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1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0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02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ED97D-5577-403C-B58C-D66171CB85C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0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Box 182"/>
          <p:cNvSpPr txBox="1"/>
          <p:nvPr/>
        </p:nvSpPr>
        <p:spPr>
          <a:xfrm>
            <a:off x="7235270" y="3323006"/>
            <a:ext cx="495649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24000" y="1767840"/>
            <a:ext cx="532262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STA 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529714" y="2786241"/>
            <a:ext cx="525850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STA B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528363" y="3749040"/>
            <a:ext cx="524246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STA C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561418" y="1996440"/>
            <a:ext cx="5963068" cy="2999601"/>
            <a:chOff x="513932" y="1996440"/>
            <a:chExt cx="8265470" cy="2999601"/>
          </a:xfrm>
        </p:grpSpPr>
        <p:cxnSp>
          <p:nvCxnSpPr>
            <p:cNvPr id="154" name="Straight Arrow Connector 153"/>
            <p:cNvCxnSpPr/>
            <p:nvPr/>
          </p:nvCxnSpPr>
          <p:spPr>
            <a:xfrm>
              <a:off x="513932" y="1996440"/>
              <a:ext cx="8216900" cy="0"/>
            </a:xfrm>
            <a:prstGeom prst="straightConnector1">
              <a:avLst/>
            </a:prstGeom>
            <a:ln w="63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558139" y="3014841"/>
              <a:ext cx="8216900" cy="0"/>
            </a:xfrm>
            <a:prstGeom prst="straightConnector1">
              <a:avLst/>
            </a:prstGeom>
            <a:ln w="63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556788" y="3977640"/>
              <a:ext cx="8216900" cy="0"/>
            </a:xfrm>
            <a:prstGeom prst="straightConnector1">
              <a:avLst/>
            </a:prstGeom>
            <a:ln w="63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562502" y="4996041"/>
              <a:ext cx="8216900" cy="0"/>
            </a:xfrm>
            <a:prstGeom prst="straightConnector1">
              <a:avLst/>
            </a:prstGeom>
            <a:ln w="63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1534077" y="4767441"/>
            <a:ext cx="537070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STA 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529714" y="2973145"/>
            <a:ext cx="902876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Destination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95523" y="1689259"/>
            <a:ext cx="563882" cy="307777"/>
          </a:xfrm>
          <a:prstGeom prst="rect">
            <a:avLst/>
          </a:prstGeom>
          <a:solidFill>
            <a:srgbClr val="FFCC66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825452" y="2706510"/>
            <a:ext cx="119740" cy="307777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2646356" y="1583690"/>
            <a:ext cx="0" cy="45720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2992015" y="1582489"/>
            <a:ext cx="0" cy="45720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2650930" y="1621790"/>
            <a:ext cx="341085" cy="0"/>
          </a:xfrm>
          <a:prstGeom prst="straightConnector1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635621" y="1434465"/>
            <a:ext cx="389850" cy="23083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/>
              <a:t>DIFS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511127" y="2471785"/>
            <a:ext cx="372218" cy="23083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/>
              <a:t>SIFS</a:t>
            </a:r>
          </a:p>
        </p:txBody>
      </p:sp>
      <p:cxnSp>
        <p:nvCxnSpPr>
          <p:cNvPr id="96" name="Straight Connector 95"/>
          <p:cNvCxnSpPr>
            <a:stCxn id="67" idx="3"/>
          </p:cNvCxnSpPr>
          <p:nvPr/>
        </p:nvCxnSpPr>
        <p:spPr>
          <a:xfrm flipH="1">
            <a:off x="3558752" y="1843148"/>
            <a:ext cx="653" cy="1239142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822277" y="2621332"/>
            <a:ext cx="0" cy="45720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562148" y="2660633"/>
            <a:ext cx="259820" cy="0"/>
          </a:xfrm>
          <a:prstGeom prst="straightConnector1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3948822" y="3642683"/>
            <a:ext cx="341085" cy="0"/>
          </a:xfrm>
          <a:prstGeom prst="straightConnector1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943382" y="3469007"/>
            <a:ext cx="389850" cy="23083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/>
              <a:t>DIFS</a:t>
            </a:r>
          </a:p>
        </p:txBody>
      </p:sp>
      <p:cxnSp>
        <p:nvCxnSpPr>
          <p:cNvPr id="108" name="Straight Connector 107"/>
          <p:cNvCxnSpPr/>
          <p:nvPr/>
        </p:nvCxnSpPr>
        <p:spPr>
          <a:xfrm>
            <a:off x="3944932" y="1995170"/>
            <a:ext cx="0" cy="3055612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4290591" y="3596640"/>
            <a:ext cx="0" cy="144659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3949506" y="4654703"/>
            <a:ext cx="341085" cy="0"/>
          </a:xfrm>
          <a:prstGeom prst="straightConnector1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3934197" y="4467378"/>
            <a:ext cx="389850" cy="23083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/>
              <a:t>DIFS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291834" y="3837137"/>
            <a:ext cx="59870" cy="13849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00" b="1" dirty="0">
              <a:solidFill>
                <a:schemeClr val="bg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351704" y="3837137"/>
            <a:ext cx="59870" cy="13849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00" b="1" dirty="0">
              <a:solidFill>
                <a:schemeClr val="bg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410563" y="3837137"/>
            <a:ext cx="59870" cy="13849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00" b="1" dirty="0">
              <a:solidFill>
                <a:schemeClr val="bg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470433" y="3837137"/>
            <a:ext cx="59870" cy="138499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00" b="1" dirty="0">
              <a:solidFill>
                <a:schemeClr val="bg1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529958" y="3837137"/>
            <a:ext cx="59870" cy="138499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00" b="1" dirty="0">
              <a:solidFill>
                <a:schemeClr val="bg1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589828" y="3837137"/>
            <a:ext cx="59870" cy="138499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00" b="1" dirty="0">
              <a:solidFill>
                <a:schemeClr val="bg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648687" y="3837137"/>
            <a:ext cx="59870" cy="138499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00" b="1" dirty="0">
              <a:solidFill>
                <a:schemeClr val="bg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708557" y="3837137"/>
            <a:ext cx="59870" cy="138499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00" b="1" dirty="0">
              <a:solidFill>
                <a:schemeClr val="bg1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294557" y="4853944"/>
            <a:ext cx="59870" cy="13849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00" b="1" dirty="0"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354427" y="4853944"/>
            <a:ext cx="59870" cy="13849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00" b="1" dirty="0">
              <a:solidFill>
                <a:schemeClr val="bg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412808" y="4687193"/>
            <a:ext cx="563882" cy="307777"/>
          </a:xfrm>
          <a:prstGeom prst="rect">
            <a:avLst/>
          </a:prstGeom>
          <a:solidFill>
            <a:srgbClr val="FFCC66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241617" y="2703472"/>
            <a:ext cx="119740" cy="307777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4929557" y="2468747"/>
            <a:ext cx="372218" cy="23083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/>
              <a:t>SIFS</a:t>
            </a:r>
          </a:p>
        </p:txBody>
      </p:sp>
      <p:cxnSp>
        <p:nvCxnSpPr>
          <p:cNvPr id="135" name="Straight Connector 134"/>
          <p:cNvCxnSpPr/>
          <p:nvPr/>
        </p:nvCxnSpPr>
        <p:spPr>
          <a:xfrm>
            <a:off x="5238442" y="2618294"/>
            <a:ext cx="0" cy="45720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4978313" y="2657595"/>
            <a:ext cx="259820" cy="0"/>
          </a:xfrm>
          <a:prstGeom prst="straightConnector1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4977484" y="2640382"/>
            <a:ext cx="0" cy="2407612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5360069" y="2759628"/>
            <a:ext cx="0" cy="2291154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5364988" y="3834766"/>
            <a:ext cx="59870" cy="13849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00" b="1" dirty="0">
              <a:solidFill>
                <a:schemeClr val="bg1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424513" y="3834766"/>
            <a:ext cx="59870" cy="13849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00" b="1" dirty="0">
              <a:solidFill>
                <a:schemeClr val="bg1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5484383" y="3834766"/>
            <a:ext cx="59870" cy="13849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00" b="1" dirty="0">
              <a:solidFill>
                <a:schemeClr val="bg1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5543242" y="3834766"/>
            <a:ext cx="59870" cy="13849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00" b="1" dirty="0">
              <a:solidFill>
                <a:schemeClr val="bg1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603112" y="3834766"/>
            <a:ext cx="59870" cy="13849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00" b="1" dirty="0">
              <a:solidFill>
                <a:schemeClr val="bg1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5665314" y="3668459"/>
            <a:ext cx="563882" cy="307777"/>
          </a:xfrm>
          <a:prstGeom prst="rect">
            <a:avLst/>
          </a:prstGeom>
          <a:solidFill>
            <a:srgbClr val="FFCC66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6497331" y="2705034"/>
            <a:ext cx="119740" cy="307777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6182096" y="2470309"/>
            <a:ext cx="372218" cy="23083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/>
              <a:t>SIFS</a:t>
            </a:r>
          </a:p>
        </p:txBody>
      </p:sp>
      <p:cxnSp>
        <p:nvCxnSpPr>
          <p:cNvPr id="152" name="Straight Connector 151"/>
          <p:cNvCxnSpPr/>
          <p:nvPr/>
        </p:nvCxnSpPr>
        <p:spPr>
          <a:xfrm>
            <a:off x="6494156" y="2619856"/>
            <a:ext cx="0" cy="45720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6234027" y="2659157"/>
            <a:ext cx="259820" cy="0"/>
          </a:xfrm>
          <a:prstGeom prst="straightConnector1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6229196" y="2640382"/>
            <a:ext cx="0" cy="1384469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1529714" y="3944630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W</a:t>
            </a:r>
            <a:r>
              <a:rPr lang="en-US" sz="1100" dirty="0"/>
              <a:t> = 15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4214890" y="4290997"/>
            <a:ext cx="5934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W</a:t>
            </a:r>
            <a:r>
              <a:rPr lang="en-US" sz="1100" dirty="0"/>
              <a:t> = 15</a:t>
            </a:r>
          </a:p>
          <a:p>
            <a:r>
              <a:rPr lang="en-US" sz="1100" dirty="0"/>
              <a:t>BI = 2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1529714" y="4941606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W</a:t>
            </a:r>
            <a:r>
              <a:rPr lang="en-US" sz="1100" dirty="0"/>
              <a:t> = 15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4214890" y="3435362"/>
            <a:ext cx="5934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W</a:t>
            </a:r>
            <a:r>
              <a:rPr lang="en-US" sz="1100" dirty="0"/>
              <a:t> = 15</a:t>
            </a:r>
          </a:p>
          <a:p>
            <a:r>
              <a:rPr lang="en-US" sz="1100" dirty="0"/>
              <a:t>BI = 7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2988641" y="1696581"/>
            <a:ext cx="599780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Data A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4400392" y="4699159"/>
            <a:ext cx="604589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Data D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5654011" y="3688080"/>
            <a:ext cx="591765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Data C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3888902" y="2713326"/>
            <a:ext cx="560218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ACK A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5288636" y="2710041"/>
            <a:ext cx="565026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ACK D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6553556" y="2710041"/>
            <a:ext cx="552202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ACK C</a:t>
            </a:r>
          </a:p>
        </p:txBody>
      </p:sp>
      <p:cxnSp>
        <p:nvCxnSpPr>
          <p:cNvPr id="225" name="Straight Arrow Connector 224"/>
          <p:cNvCxnSpPr/>
          <p:nvPr/>
        </p:nvCxnSpPr>
        <p:spPr>
          <a:xfrm flipV="1">
            <a:off x="3277464" y="4006125"/>
            <a:ext cx="0" cy="23530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2998206" y="4177576"/>
            <a:ext cx="572593" cy="600164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New</a:t>
            </a:r>
            <a:br>
              <a:rPr lang="en-US" sz="1100" dirty="0"/>
            </a:br>
            <a:r>
              <a:rPr lang="en-US" sz="1100" dirty="0"/>
              <a:t>frame</a:t>
            </a:r>
            <a:br>
              <a:rPr lang="en-US" sz="1100" dirty="0"/>
            </a:br>
            <a:r>
              <a:rPr lang="en-US" sz="1100" dirty="0"/>
              <a:t>arrives</a:t>
            </a:r>
          </a:p>
        </p:txBody>
      </p:sp>
      <p:cxnSp>
        <p:nvCxnSpPr>
          <p:cNvPr id="169" name="Straight Arrow Connector 168"/>
          <p:cNvCxnSpPr/>
          <p:nvPr/>
        </p:nvCxnSpPr>
        <p:spPr>
          <a:xfrm flipV="1">
            <a:off x="3634511" y="4989105"/>
            <a:ext cx="0" cy="23530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3355253" y="5160556"/>
            <a:ext cx="572593" cy="600164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New</a:t>
            </a:r>
            <a:br>
              <a:rPr lang="en-US" sz="1100" dirty="0"/>
            </a:br>
            <a:r>
              <a:rPr lang="en-US" sz="1100" dirty="0"/>
              <a:t>frame</a:t>
            </a:r>
            <a:br>
              <a:rPr lang="en-US" sz="1100" dirty="0"/>
            </a:br>
            <a:r>
              <a:rPr lang="en-US" sz="1100" dirty="0"/>
              <a:t>arrives</a:t>
            </a:r>
          </a:p>
        </p:txBody>
      </p:sp>
      <p:cxnSp>
        <p:nvCxnSpPr>
          <p:cNvPr id="171" name="Straight Arrow Connector 170"/>
          <p:cNvCxnSpPr/>
          <p:nvPr/>
        </p:nvCxnSpPr>
        <p:spPr>
          <a:xfrm flipV="1">
            <a:off x="2643911" y="1988820"/>
            <a:ext cx="0" cy="23530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2364653" y="2160271"/>
            <a:ext cx="572593" cy="600164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New</a:t>
            </a:r>
            <a:br>
              <a:rPr lang="en-US" sz="1100" dirty="0"/>
            </a:br>
            <a:r>
              <a:rPr lang="en-US" sz="1100" dirty="0"/>
              <a:t>frame</a:t>
            </a:r>
            <a:br>
              <a:rPr lang="en-US" sz="1100" dirty="0"/>
            </a:br>
            <a:r>
              <a:rPr lang="en-US" sz="1100" dirty="0"/>
              <a:t>arrives</a:t>
            </a:r>
          </a:p>
        </p:txBody>
      </p:sp>
      <p:cxnSp>
        <p:nvCxnSpPr>
          <p:cNvPr id="80" name="Straight Connector 79"/>
          <p:cNvCxnSpPr/>
          <p:nvPr/>
        </p:nvCxnSpPr>
        <p:spPr>
          <a:xfrm>
            <a:off x="6617071" y="2774721"/>
            <a:ext cx="0" cy="124569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585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867" y="1246443"/>
            <a:ext cx="6206266" cy="436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001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50</Words>
  <Application>Microsoft Office PowerPoint</Application>
  <PresentationFormat>On-screen Show (4:3)</PresentationFormat>
  <Paragraphs>28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Quang-Dung Ho</dc:creator>
  <cp:lastModifiedBy>Daniel Tweed</cp:lastModifiedBy>
  <cp:revision>46</cp:revision>
  <dcterms:created xsi:type="dcterms:W3CDTF">2016-01-25T19:41:06Z</dcterms:created>
  <dcterms:modified xsi:type="dcterms:W3CDTF">2016-08-16T17:54:46Z</dcterms:modified>
</cp:coreProperties>
</file>