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CC66"/>
    <a:srgbClr val="FFFF66"/>
    <a:srgbClr val="FFFF99"/>
    <a:srgbClr val="FF9900"/>
    <a:srgbClr val="0000FF"/>
    <a:srgbClr val="66FF33"/>
    <a:srgbClr val="DDDDDD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22" autoAdjust="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>
            <a:off x="6364612" y="3581400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260630" y="3584270"/>
            <a:ext cx="0" cy="11020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879850" y="3581400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987961" y="2286000"/>
            <a:ext cx="0" cy="16129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043940" y="3422650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cxnSp>
        <p:nvCxnSpPr>
          <p:cNvPr id="163" name="Straight Connector 162"/>
          <p:cNvCxnSpPr/>
          <p:nvPr/>
        </p:nvCxnSpPr>
        <p:spPr>
          <a:xfrm>
            <a:off x="7105977" y="3695700"/>
            <a:ext cx="0" cy="990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604665" y="3584270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252824" y="2070100"/>
            <a:ext cx="0" cy="15113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24284" y="2222500"/>
            <a:ext cx="0" cy="14351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067082" y="2073931"/>
            <a:ext cx="0" cy="165986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788476" y="1371600"/>
            <a:ext cx="506" cy="8627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98" idx="1"/>
          </p:cNvCxnSpPr>
          <p:nvPr/>
        </p:nvCxnSpPr>
        <p:spPr>
          <a:xfrm flipH="1">
            <a:off x="1695604" y="1371600"/>
            <a:ext cx="4" cy="7484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910459" y="2286000"/>
            <a:ext cx="0" cy="1752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43944" y="2286000"/>
            <a:ext cx="0" cy="159841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787969" y="1460500"/>
            <a:ext cx="1017301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70511" y="2971800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67082" y="1891477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788982" y="1891477"/>
            <a:ext cx="9236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2750114" y="5260648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LAA</a:t>
            </a:r>
            <a:br>
              <a:rPr lang="en-US" sz="1100" dirty="0"/>
            </a:br>
            <a:r>
              <a:rPr lang="en-US" sz="1100" dirty="0"/>
              <a:t>unsuccessful CCA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03852" y="5260648"/>
            <a:ext cx="1024639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LAA</a:t>
            </a:r>
            <a:br>
              <a:rPr lang="en-US" sz="1100" dirty="0"/>
            </a:br>
            <a:r>
              <a:rPr lang="en-US" sz="1100" dirty="0"/>
              <a:t>successful CCA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219200" y="5105400"/>
            <a:ext cx="6665429" cy="76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229454" y="3465036"/>
            <a:ext cx="840135" cy="738664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sz="1400" b="1" dirty="0">
                <a:solidFill>
                  <a:schemeClr val="bg1"/>
                </a:solidFill>
              </a:rPr>
            </a:br>
            <a:br>
              <a:rPr lang="en-US" sz="1400" b="1" dirty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81857" y="1891477"/>
            <a:ext cx="9236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974724" y="1891477"/>
            <a:ext cx="9236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159945" y="1891477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252638" y="3465036"/>
            <a:ext cx="274831" cy="738664"/>
          </a:xfrm>
          <a:prstGeom prst="rect">
            <a:avLst/>
          </a:prstGeom>
          <a:solidFill>
            <a:srgbClr val="66FF33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sz="1400" b="1" dirty="0">
                <a:solidFill>
                  <a:srgbClr val="92D050"/>
                </a:solidFill>
              </a:rPr>
            </a:br>
            <a:br>
              <a:rPr lang="en-US" sz="1400" b="1" dirty="0">
                <a:solidFill>
                  <a:srgbClr val="92D050"/>
                </a:solidFill>
              </a:rPr>
            </a:b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51740" y="1891477"/>
            <a:ext cx="9236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617948" y="1891477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342229" y="1891477"/>
            <a:ext cx="9236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432723" y="1891477"/>
            <a:ext cx="9236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2713192" y="1891477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2807368" y="1612900"/>
            <a:ext cx="1181387" cy="738664"/>
          </a:xfrm>
          <a:prstGeom prst="rect">
            <a:avLst/>
          </a:prstGeom>
          <a:solidFill>
            <a:srgbClr val="0000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2524790" y="1891477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695604" y="1891477"/>
            <a:ext cx="9236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2804987" y="1369219"/>
            <a:ext cx="283" cy="8154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35605" y="1219200"/>
            <a:ext cx="1101584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ECCA with </a:t>
            </a:r>
            <a:r>
              <a:rPr lang="en-US" sz="1050" i="1" dirty="0"/>
              <a:t>N</a:t>
            </a:r>
            <a:r>
              <a:rPr lang="en-US" sz="1050" dirty="0"/>
              <a:t> = 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19978" y="1890712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914155" y="1612900"/>
            <a:ext cx="1129786" cy="738664"/>
          </a:xfrm>
          <a:prstGeom prst="rect">
            <a:avLst/>
          </a:prstGeom>
          <a:solidFill>
            <a:srgbClr val="0000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985418" y="3737356"/>
            <a:ext cx="274320" cy="466344"/>
          </a:xfrm>
          <a:prstGeom prst="rect">
            <a:avLst/>
          </a:prstGeom>
          <a:pattFill prst="pct25"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259577" y="3735769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05678" y="3739295"/>
            <a:ext cx="274320" cy="458652"/>
          </a:xfrm>
          <a:prstGeom prst="rect">
            <a:avLst/>
          </a:prstGeom>
          <a:pattFill prst="pct25"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442426" y="3736243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625779" y="3735769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990085" y="3735769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809643" y="3737040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539906" y="3736560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173192" y="3736243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722755" y="3737034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906108" y="3736560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549389" y="3736560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089972" y="3735450"/>
            <a:ext cx="274320" cy="466344"/>
          </a:xfrm>
          <a:prstGeom prst="rect">
            <a:avLst/>
          </a:prstGeom>
          <a:pattFill prst="pct25"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732744" y="3728967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916635" y="3735769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712513" y="5260648"/>
            <a:ext cx="1172116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Wi-Fi</a:t>
            </a:r>
            <a:br>
              <a:rPr lang="en-US" sz="1100" dirty="0"/>
            </a:br>
            <a:r>
              <a:rPr lang="en-US" sz="1100" dirty="0"/>
              <a:t>unsuccessful CCA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217560" y="5260648"/>
            <a:ext cx="1024639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Wi-Fi</a:t>
            </a:r>
            <a:br>
              <a:rPr lang="en-US" sz="1100" dirty="0"/>
            </a:br>
            <a:r>
              <a:rPr lang="en-US" sz="1100" dirty="0"/>
              <a:t>successful CCA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4252120" y="4591984"/>
            <a:ext cx="2849095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820892" y="4367215"/>
            <a:ext cx="1672253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Back-off with BI = 7 [slot]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279863" y="1770995"/>
            <a:ext cx="483146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LAA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162848" y="1752600"/>
            <a:ext cx="483146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LAA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362555" y="3606164"/>
            <a:ext cx="56784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Wi-Fi</a:t>
            </a:r>
          </a:p>
          <a:p>
            <a:pPr algn="ctr"/>
            <a:r>
              <a:rPr lang="en-US" sz="1200" b="1" dirty="0"/>
              <a:t>Data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94360" y="2116951"/>
            <a:ext cx="6895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LAA-LTE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88588" y="3971151"/>
            <a:ext cx="51809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Wi-Fi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72420" y="5257800"/>
            <a:ext cx="92365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5098182" y="5248656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553687" y="5248656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6366036" y="3736181"/>
            <a:ext cx="182880" cy="466344"/>
          </a:xfrm>
          <a:prstGeom prst="rect">
            <a:avLst/>
          </a:prstGeom>
          <a:solidFill>
            <a:srgbClr val="DDDDDD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693864" y="2347505"/>
            <a:ext cx="0" cy="235303"/>
          </a:xfrm>
          <a:prstGeom prst="straightConnector1">
            <a:avLst/>
          </a:prstGeom>
          <a:ln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414606" y="2514600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New</a:t>
            </a:r>
            <a:br>
              <a:rPr lang="en-US" sz="1100" dirty="0"/>
            </a:br>
            <a:r>
              <a:rPr lang="en-US" sz="1100" dirty="0"/>
              <a:t>frame</a:t>
            </a:r>
            <a:br>
              <a:rPr lang="en-US" sz="1100" dirty="0"/>
            </a:br>
            <a:r>
              <a:rPr lang="en-US" sz="1100" dirty="0"/>
              <a:t>arrives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3604772" y="4203700"/>
            <a:ext cx="0" cy="235303"/>
          </a:xfrm>
          <a:prstGeom prst="straightConnector1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25514" y="4370795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New</a:t>
            </a:r>
            <a:br>
              <a:rPr lang="en-US" sz="1100" dirty="0"/>
            </a:br>
            <a:r>
              <a:rPr lang="en-US" sz="1100" dirty="0"/>
              <a:t>frame</a:t>
            </a:r>
            <a:br>
              <a:rPr lang="en-US" sz="1100" dirty="0"/>
            </a:br>
            <a:r>
              <a:rPr lang="en-US" sz="1100" dirty="0"/>
              <a:t>arrives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602286" y="3634426"/>
            <a:ext cx="2743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555209" y="3426768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6091017" y="3635070"/>
            <a:ext cx="2743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32460" y="2352040"/>
            <a:ext cx="7723791" cy="1851660"/>
            <a:chOff x="632460" y="2352040"/>
            <a:chExt cx="8063253" cy="1851660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32460" y="2352040"/>
              <a:ext cx="8063253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641287" y="4203700"/>
              <a:ext cx="8054426" cy="0"/>
            </a:xfrm>
            <a:prstGeom prst="straightConnector1">
              <a:avLst/>
            </a:prstGeom>
            <a:ln w="63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/>
          <p:cNvCxnSpPr/>
          <p:nvPr/>
        </p:nvCxnSpPr>
        <p:spPr>
          <a:xfrm>
            <a:off x="3986337" y="3631895"/>
            <a:ext cx="2743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934498" y="3424237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70150" y="3679594"/>
            <a:ext cx="43518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ACK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6088857" y="3581400"/>
            <a:ext cx="0" cy="1906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422400" y="1460500"/>
            <a:ext cx="268702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97466" y="1327234"/>
            <a:ext cx="407484" cy="253916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CCA</a:t>
            </a:r>
          </a:p>
        </p:txBody>
      </p:sp>
      <p:cxnSp>
        <p:nvCxnSpPr>
          <p:cNvPr id="151" name="Straight Connector 150"/>
          <p:cNvCxnSpPr/>
          <p:nvPr/>
        </p:nvCxnSpPr>
        <p:spPr>
          <a:xfrm>
            <a:off x="4913760" y="1371516"/>
            <a:ext cx="506" cy="8627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4820888" y="1371516"/>
            <a:ext cx="4" cy="7484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547684" y="1460416"/>
            <a:ext cx="268702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222750" y="1327150"/>
            <a:ext cx="407484" cy="253916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CCA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925598" y="1460500"/>
            <a:ext cx="268702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103962" y="3467100"/>
            <a:ext cx="908478" cy="738664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sz="1400" b="1" dirty="0">
                <a:solidFill>
                  <a:schemeClr val="bg1"/>
                </a:solidFill>
              </a:rPr>
            </a:br>
            <a:br>
              <a:rPr lang="en-US" sz="1400" b="1" dirty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297499" y="3627986"/>
            <a:ext cx="518091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Wi-Fi</a:t>
            </a:r>
            <a:br>
              <a:rPr lang="en-US" sz="1200" b="1" dirty="0"/>
            </a:br>
            <a:r>
              <a:rPr lang="en-US" sz="1200" b="1" dirty="0"/>
              <a:t>Data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350161" y="3729590"/>
            <a:ext cx="182880" cy="466344"/>
          </a:xfrm>
          <a:prstGeom prst="rect">
            <a:avLst/>
          </a:prstGeom>
          <a:solidFill>
            <a:srgbClr val="9933FF"/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696374" y="5237444"/>
            <a:ext cx="9236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34</Words>
  <Application>Microsoft Office PowerPoint</Application>
  <PresentationFormat>On-screen Show (4:3)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Daniel Tweed</cp:lastModifiedBy>
  <cp:revision>54</cp:revision>
  <dcterms:created xsi:type="dcterms:W3CDTF">2016-01-25T19:41:06Z</dcterms:created>
  <dcterms:modified xsi:type="dcterms:W3CDTF">2016-08-16T17:19:08Z</dcterms:modified>
</cp:coreProperties>
</file>