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4" autoAdjust="0"/>
  </p:normalViewPr>
  <p:slideViewPr>
    <p:cSldViewPr>
      <p:cViewPr varScale="1">
        <p:scale>
          <a:sx n="108" d="100"/>
          <a:sy n="108" d="100"/>
        </p:scale>
        <p:origin x="984" y="10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E994D-EE54-45CF-8564-9B84D8B032D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C3361-27B9-4FEA-B1F9-E43BDC589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3361-27B9-4FEA-B1F9-E43BDC589F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0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Straight Connector 146"/>
          <p:cNvCxnSpPr/>
          <p:nvPr/>
        </p:nvCxnSpPr>
        <p:spPr>
          <a:xfrm>
            <a:off x="1082618" y="3429000"/>
            <a:ext cx="0" cy="6858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2767644" y="3429000"/>
            <a:ext cx="0" cy="6858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5229013" y="3429000"/>
            <a:ext cx="0" cy="1007852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8153400" y="3429000"/>
            <a:ext cx="0" cy="686919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8516" y="3973323"/>
            <a:ext cx="29260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1091244" y="3581400"/>
            <a:ext cx="1676400" cy="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895599" y="3978085"/>
            <a:ext cx="292608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4938710" y="3979204"/>
            <a:ext cx="29260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235744" y="3698188"/>
            <a:ext cx="2917655" cy="738664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    Data transmission     </a:t>
            </a:r>
            <a:br>
              <a:rPr lang="en-US" sz="1400" b="1" dirty="0">
                <a:solidFill>
                  <a:schemeClr val="bg1"/>
                </a:solidFill>
              </a:rPr>
            </a:b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711208" y="3361549"/>
            <a:ext cx="42351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CoT</a:t>
            </a:r>
            <a:endParaRPr lang="en-US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8343551" y="4424541"/>
            <a:ext cx="49564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209" name="Straight Arrow Connector 208"/>
          <p:cNvCxnSpPr/>
          <p:nvPr/>
        </p:nvCxnSpPr>
        <p:spPr>
          <a:xfrm>
            <a:off x="5235745" y="3583676"/>
            <a:ext cx="2917654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3590926" y="3361549"/>
            <a:ext cx="118474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ECCA with </a:t>
            </a:r>
            <a:r>
              <a:rPr lang="en-US" sz="1200" i="1" dirty="0"/>
              <a:t>N</a:t>
            </a:r>
            <a:r>
              <a:rPr lang="en-US" sz="1200" dirty="0"/>
              <a:t> = 4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184587" y="3979414"/>
            <a:ext cx="29260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cxnSp>
        <p:nvCxnSpPr>
          <p:cNvPr id="220" name="Straight Connector 219"/>
          <p:cNvCxnSpPr/>
          <p:nvPr/>
        </p:nvCxnSpPr>
        <p:spPr>
          <a:xfrm>
            <a:off x="2896393" y="3429000"/>
            <a:ext cx="0" cy="6858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3476687" y="3978085"/>
            <a:ext cx="292608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cxnSp>
        <p:nvCxnSpPr>
          <p:cNvPr id="222" name="Straight Connector 221"/>
          <p:cNvCxnSpPr/>
          <p:nvPr/>
        </p:nvCxnSpPr>
        <p:spPr>
          <a:xfrm>
            <a:off x="3183731" y="3429000"/>
            <a:ext cx="0" cy="6858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3766412" y="3978620"/>
            <a:ext cx="29260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sp>
        <p:nvSpPr>
          <p:cNvPr id="224" name="TextBox 223"/>
          <p:cNvSpPr txBox="1"/>
          <p:nvPr/>
        </p:nvSpPr>
        <p:spPr>
          <a:xfrm>
            <a:off x="4060374" y="3979100"/>
            <a:ext cx="292608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sp>
        <p:nvSpPr>
          <p:cNvPr id="225" name="TextBox 224"/>
          <p:cNvSpPr txBox="1"/>
          <p:nvPr/>
        </p:nvSpPr>
        <p:spPr>
          <a:xfrm>
            <a:off x="4350542" y="3978619"/>
            <a:ext cx="292608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sp>
        <p:nvSpPr>
          <p:cNvPr id="226" name="TextBox 225"/>
          <p:cNvSpPr txBox="1"/>
          <p:nvPr/>
        </p:nvSpPr>
        <p:spPr>
          <a:xfrm>
            <a:off x="4643437" y="3978147"/>
            <a:ext cx="29260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3187871" y="3581400"/>
            <a:ext cx="2039702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6553200" y="3361549"/>
            <a:ext cx="42351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CoT</a:t>
            </a:r>
            <a:endParaRPr lang="en-US" sz="1200" dirty="0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797243" y="3429000"/>
            <a:ext cx="0" cy="6858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091244" y="3692307"/>
            <a:ext cx="1676400" cy="738664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Data transmission</a:t>
            </a:r>
            <a:br>
              <a:rPr lang="en-US" sz="1400" b="1" dirty="0">
                <a:solidFill>
                  <a:schemeClr val="bg1"/>
                </a:solidFill>
              </a:rPr>
            </a:b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685800" y="4435733"/>
            <a:ext cx="807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08794" y="4940006"/>
            <a:ext cx="128451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Unsuccessful CCA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23012" y="4918555"/>
            <a:ext cx="1114601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Successful CCA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90800" y="4724400"/>
            <a:ext cx="3428060" cy="6858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776812" y="4847504"/>
            <a:ext cx="29260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  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67501" y="4850682"/>
            <a:ext cx="292608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058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Quang-Dung Ho</dc:creator>
  <cp:lastModifiedBy>Daniel Tweed</cp:lastModifiedBy>
  <cp:revision>21</cp:revision>
  <dcterms:created xsi:type="dcterms:W3CDTF">2016-01-25T19:41:06Z</dcterms:created>
  <dcterms:modified xsi:type="dcterms:W3CDTF">2016-08-16T17:37:20Z</dcterms:modified>
</cp:coreProperties>
</file>