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CC"/>
    <a:srgbClr val="008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5556254" y="2725241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280499" y="2725241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85800" y="283349"/>
            <a:ext cx="0" cy="1524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88076" y="856218"/>
            <a:ext cx="1374075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LTE-U </a:t>
            </a:r>
            <a:r>
              <a:rPr lang="en-US" sz="1400" b="1" dirty="0" smtClean="0">
                <a:solidFill>
                  <a:schemeClr val="bg1"/>
                </a:solidFill>
              </a:rPr>
              <a:t>Data</a:t>
            </a: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88076" y="740549"/>
            <a:ext cx="137407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09600" y="1594882"/>
            <a:ext cx="821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76949" y="520698"/>
            <a:ext cx="832279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LTE-U “On”</a:t>
            </a:r>
            <a:endParaRPr lang="en-US" sz="11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455025" y="2549525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2063009" y="588149"/>
            <a:ext cx="0" cy="230745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734" y="518299"/>
            <a:ext cx="7120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 “Off”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875937" y="296215"/>
            <a:ext cx="0" cy="282283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62563" y="591066"/>
            <a:ext cx="0" cy="245693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032" y="435749"/>
            <a:ext cx="318918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64906" y="202166"/>
            <a:ext cx="152798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LTE-U duty cycle period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064597" y="740549"/>
            <a:ext cx="1813616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72640" y="1606550"/>
            <a:ext cx="1813317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008000"/>
                </a:solidFill>
              </a:rPr>
              <a:t>Wi-Fi can access the channel</a:t>
            </a:r>
            <a:endParaRPr lang="en-US" sz="1100" i="1" dirty="0">
              <a:solidFill>
                <a:srgbClr val="008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3920" y="1606550"/>
            <a:ext cx="107112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C00000"/>
                </a:solidFill>
              </a:rPr>
              <a:t>Wi-Fi is blocked</a:t>
            </a:r>
            <a:endParaRPr lang="en-US" sz="1100" i="1" dirty="0">
              <a:solidFill>
                <a:srgbClr val="C0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337836" y="2728111"/>
            <a:ext cx="0" cy="110203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618755" y="2725241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30818" y="256649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292850" y="2819400"/>
            <a:ext cx="0" cy="9906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345951" y="2728111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31007" y="4038600"/>
            <a:ext cx="3117593" cy="76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62624" y="2878816"/>
            <a:ext cx="274320" cy="466344"/>
          </a:xfrm>
          <a:prstGeom prst="rect">
            <a:avLst/>
          </a:prstGeom>
          <a:pattFill prst="pct25"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336783" y="2879610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346023" y="2879293"/>
            <a:ext cx="274320" cy="466344"/>
          </a:xfrm>
          <a:prstGeom prst="rect">
            <a:avLst/>
          </a:prstGeom>
          <a:pattFill prst="pct25">
            <a:fgClr>
              <a:srgbClr val="9933FF"/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19632" y="2880084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64283" y="2879610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79568" y="2878500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31007" y="2878813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14104" y="2878020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7390" y="2880084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096953" y="2878494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741031" y="2878020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81614" y="2879291"/>
            <a:ext cx="274320" cy="466344"/>
          </a:xfrm>
          <a:prstGeom prst="rect">
            <a:avLst/>
          </a:prstGeom>
          <a:pattFill prst="pct25"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924386" y="2878816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108277" y="2879610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76484" y="4193848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Wi-Fi</a:t>
            </a:r>
            <a:br>
              <a:rPr lang="en-US" sz="1100" dirty="0" smtClean="0"/>
            </a:br>
            <a:r>
              <a:rPr lang="en-US" sz="1100" dirty="0"/>
              <a:t>u</a:t>
            </a:r>
            <a:r>
              <a:rPr lang="en-US" sz="1100" dirty="0" smtClean="0"/>
              <a:t>nsuccessful CCA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181531" y="4193848"/>
            <a:ext cx="102463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Wi-Fi</a:t>
            </a:r>
            <a:br>
              <a:rPr lang="en-US" sz="1100" dirty="0" smtClean="0"/>
            </a:br>
            <a:r>
              <a:rPr lang="en-US" sz="1100" dirty="0" smtClean="0"/>
              <a:t>successful CCA</a:t>
            </a:r>
            <a:endParaRPr lang="en-US" sz="11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2339075" y="3735825"/>
            <a:ext cx="395377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429000" y="3511056"/>
            <a:ext cx="168988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Back-off with BI = </a:t>
            </a:r>
            <a:r>
              <a:rPr lang="en-US" sz="1100" dirty="0" smtClean="0"/>
              <a:t>12 </a:t>
            </a:r>
            <a:r>
              <a:rPr lang="en-US" sz="1100" dirty="0" smtClean="0"/>
              <a:t>[slot]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48399" y="3092132"/>
            <a:ext cx="59159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/>
                </a:solidFill>
              </a:rPr>
              <a:t>Wi-Fi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062153" y="4181856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554543" y="4181856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557678" y="2880022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1346058" y="3347541"/>
            <a:ext cx="0" cy="235303"/>
          </a:xfrm>
          <a:prstGeom prst="straightConnector1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6800" y="351463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1343572" y="2778267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96495" y="2570609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282659" y="2778911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063543" y="2775736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11704" y="256807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705581" y="2878021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888934" y="2879928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074195" y="2880022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257044" y="2878115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442993" y="2878433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26346" y="2877959"/>
            <a:ext cx="182880" cy="466344"/>
          </a:xfrm>
          <a:prstGeom prst="rect">
            <a:avLst/>
          </a:prstGeom>
          <a:solidFill>
            <a:srgbClr val="DDDDDD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992823" y="2880022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812381" y="2878912"/>
            <a:ext cx="182880" cy="466344"/>
          </a:xfrm>
          <a:prstGeom prst="rect">
            <a:avLst/>
          </a:prstGeom>
          <a:solidFill>
            <a:srgbClr val="9933FF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09600" y="3348230"/>
            <a:ext cx="8216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072486" y="2308860"/>
            <a:ext cx="1797101" cy="0"/>
          </a:xfrm>
          <a:prstGeom prst="straightConnector1">
            <a:avLst/>
          </a:prstGeom>
          <a:ln w="3175">
            <a:solidFill>
              <a:srgbClr val="FF33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79193" y="852172"/>
            <a:ext cx="1374075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LTE-U </a:t>
            </a:r>
            <a:r>
              <a:rPr lang="en-US" sz="1400" b="1" dirty="0" smtClean="0">
                <a:solidFill>
                  <a:schemeClr val="bg1"/>
                </a:solidFill>
              </a:rPr>
              <a:t>Data</a:t>
            </a: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3879193" y="736503"/>
            <a:ext cx="137407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177592" y="516652"/>
            <a:ext cx="832279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LTE-U “On”</a:t>
            </a:r>
            <a:endParaRPr 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735377" y="514253"/>
            <a:ext cx="71205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 “Off”</a:t>
            </a:r>
            <a:endParaRPr lang="en-US" sz="110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889675" y="431703"/>
            <a:ext cx="318918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665549" y="198120"/>
            <a:ext cx="1527982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LTE-U duty cycle period</a:t>
            </a:r>
            <a:endParaRPr lang="en-US" sz="1100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5265240" y="736503"/>
            <a:ext cx="1813616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273283" y="1602504"/>
            <a:ext cx="1813317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008000"/>
                </a:solidFill>
              </a:rPr>
              <a:t>Wi-Fi can access the channel</a:t>
            </a:r>
            <a:endParaRPr lang="en-US" sz="1100" i="1" dirty="0">
              <a:solidFill>
                <a:srgbClr val="008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084563" y="1602504"/>
            <a:ext cx="107112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C00000"/>
                </a:solidFill>
              </a:rPr>
              <a:t>Wi-Fi is blocked</a:t>
            </a:r>
            <a:endParaRPr lang="en-US" sz="1100" i="1" dirty="0">
              <a:solidFill>
                <a:srgbClr val="C00000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7078674" y="278765"/>
            <a:ext cx="0" cy="2248535"/>
          </a:xfrm>
          <a:prstGeom prst="line">
            <a:avLst/>
          </a:prstGeom>
          <a:ln w="3175">
            <a:solidFill>
              <a:srgbClr val="FF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080950" y="851634"/>
            <a:ext cx="1374075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LTE-U </a:t>
            </a:r>
            <a:r>
              <a:rPr lang="en-US" sz="1400" b="1" dirty="0" smtClean="0">
                <a:solidFill>
                  <a:schemeClr val="bg1"/>
                </a:solidFill>
              </a:rPr>
              <a:t>Data</a:t>
            </a: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7080950" y="735965"/>
            <a:ext cx="137407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369823" y="516114"/>
            <a:ext cx="832279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LTE-U “On”</a:t>
            </a:r>
            <a:endParaRPr lang="en-US" sz="1100" dirty="0"/>
          </a:p>
        </p:txBody>
      </p:sp>
      <p:sp>
        <p:nvSpPr>
          <p:cNvPr id="189" name="TextBox 188"/>
          <p:cNvSpPr txBox="1"/>
          <p:nvPr/>
        </p:nvSpPr>
        <p:spPr>
          <a:xfrm>
            <a:off x="7276794" y="1601966"/>
            <a:ext cx="107112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rgbClr val="C00000"/>
                </a:solidFill>
              </a:rPr>
              <a:t>Wi-Fi is blocked</a:t>
            </a:r>
            <a:endParaRPr lang="en-US" sz="1100" i="1" dirty="0">
              <a:solidFill>
                <a:srgbClr val="C0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113481" y="1918156"/>
            <a:ext cx="1736374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33CC"/>
                </a:solidFill>
              </a:rPr>
              <a:t>(</a:t>
            </a:r>
            <a:r>
              <a:rPr lang="en-US" sz="1100" b="1" dirty="0" smtClean="0">
                <a:solidFill>
                  <a:srgbClr val="FF33CC"/>
                </a:solidFill>
              </a:rPr>
              <a:t>a) </a:t>
            </a:r>
            <a:r>
              <a:rPr lang="en-US" sz="1100" b="1" dirty="0" smtClean="0">
                <a:solidFill>
                  <a:srgbClr val="FF33CC"/>
                </a:solidFill>
              </a:rPr>
              <a:t>Wi-Fi back-off prevents</a:t>
            </a:r>
          </a:p>
          <a:p>
            <a:pPr algn="ctr"/>
            <a:r>
              <a:rPr lang="en-US" sz="1100" b="1" dirty="0" smtClean="0">
                <a:solidFill>
                  <a:srgbClr val="FF33CC"/>
                </a:solidFill>
              </a:rPr>
              <a:t>channel access</a:t>
            </a:r>
            <a:r>
              <a:rPr lang="en-US" sz="1100" b="1" dirty="0" smtClean="0">
                <a:solidFill>
                  <a:srgbClr val="FF33CC"/>
                </a:solidFill>
              </a:rPr>
              <a:t> </a:t>
            </a:r>
            <a:endParaRPr lang="en-US" sz="1100" b="1" dirty="0">
              <a:solidFill>
                <a:srgbClr val="FF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9450" y="1927136"/>
            <a:ext cx="15811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FF"/>
                </a:solidFill>
              </a:rPr>
              <a:t>(b) Unfinished </a:t>
            </a:r>
            <a:r>
              <a:rPr lang="en-US" sz="1100" b="1" dirty="0">
                <a:solidFill>
                  <a:srgbClr val="FF00FF"/>
                </a:solidFill>
              </a:rPr>
              <a:t>Wi-Fi frame transmission </a:t>
            </a:r>
            <a:r>
              <a:rPr lang="en-US" sz="1100" b="1" dirty="0" smtClean="0">
                <a:solidFill>
                  <a:srgbClr val="FF00FF"/>
                </a:solidFill>
              </a:rPr>
              <a:t>is corrupted </a:t>
            </a:r>
            <a:r>
              <a:rPr lang="en-US" sz="1100" b="1" dirty="0">
                <a:solidFill>
                  <a:srgbClr val="FF00FF"/>
                </a:solidFill>
              </a:rPr>
              <a:t>by the </a:t>
            </a:r>
            <a:r>
              <a:rPr lang="en-US" sz="1100" b="1" dirty="0" smtClean="0">
                <a:solidFill>
                  <a:srgbClr val="FF00FF"/>
                </a:solidFill>
              </a:rPr>
              <a:t>LTE-U</a:t>
            </a:r>
            <a:endParaRPr lang="en-US" sz="1100" b="1" dirty="0">
              <a:solidFill>
                <a:srgbClr val="FF00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065497" y="2877641"/>
            <a:ext cx="4638681" cy="4663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91635" y="2604591"/>
            <a:ext cx="908478" cy="73866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85172" y="2765477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Wi-Fi</a:t>
            </a:r>
            <a:br>
              <a:rPr lang="en-US" sz="1200" b="1" dirty="0" smtClean="0"/>
            </a:br>
            <a:r>
              <a:rPr lang="en-US" sz="1200" b="1" dirty="0" smtClean="0"/>
              <a:t>Data</a:t>
            </a:r>
            <a:endParaRPr lang="en-US" sz="1200" b="1" dirty="0"/>
          </a:p>
        </p:txBody>
      </p:sp>
      <p:sp>
        <p:nvSpPr>
          <p:cNvPr id="14" name="Explosion 1 13"/>
          <p:cNvSpPr/>
          <p:nvPr/>
        </p:nvSpPr>
        <p:spPr>
          <a:xfrm>
            <a:off x="6828859" y="2496641"/>
            <a:ext cx="714941" cy="228600"/>
          </a:xfrm>
          <a:prstGeom prst="irregularSeal1">
            <a:avLst/>
          </a:prstGeom>
          <a:solidFill>
            <a:srgbClr val="FF00FF"/>
          </a:solidFill>
          <a:ln w="31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30264" y="1828800"/>
            <a:ext cx="612736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LTE-U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86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30</cp:revision>
  <dcterms:created xsi:type="dcterms:W3CDTF">2016-01-25T19:41:06Z</dcterms:created>
  <dcterms:modified xsi:type="dcterms:W3CDTF">2016-02-01T15:59:36Z</dcterms:modified>
</cp:coreProperties>
</file>