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0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88DA-1D78-4FA7-A602-4D341638608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6833-1C64-4525-B45D-0130102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7171426" y="3394870"/>
            <a:ext cx="838200" cy="3545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5687688" y="3378678"/>
            <a:ext cx="838200" cy="35456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023556" y="3386244"/>
            <a:ext cx="838200" cy="3545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539818" y="3370052"/>
            <a:ext cx="838200" cy="35456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196495" y="949856"/>
            <a:ext cx="838200" cy="35456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240434" y="965096"/>
            <a:ext cx="838200" cy="3545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6156615" y="948904"/>
            <a:ext cx="838200" cy="35456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066800" y="940832"/>
            <a:ext cx="838200" cy="35456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110739" y="956072"/>
            <a:ext cx="838200" cy="3545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026920" y="939880"/>
            <a:ext cx="838200" cy="35456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Phone 5 Icon, PSD &amp; 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2" t="50000" r="21007" b="6566"/>
          <a:stretch/>
        </p:blipFill>
        <p:spPr bwMode="auto">
          <a:xfrm>
            <a:off x="2445649" y="1817132"/>
            <a:ext cx="44753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85900" y="1359932"/>
            <a:ext cx="1038367" cy="381000"/>
          </a:xfrm>
          <a:prstGeom prst="straightConnector1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24266" y="1359932"/>
            <a:ext cx="145150" cy="381000"/>
          </a:xfrm>
          <a:prstGeom prst="straightConnector1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09900" y="1405652"/>
            <a:ext cx="495300" cy="33528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9870" y="948452"/>
            <a:ext cx="51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6460" y="944880"/>
            <a:ext cx="51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7125" y="948452"/>
            <a:ext cx="51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5872" y="609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Licensed FDD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56560" y="6207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Unlicensed</a:t>
            </a:r>
            <a:endParaRPr lang="en-US" dirty="0"/>
          </a:p>
        </p:txBody>
      </p:sp>
      <p:pic>
        <p:nvPicPr>
          <p:cNvPr id="27" name="Picture 2" descr="iPhone 5 Icon, PSD &amp; 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2" t="50000" r="21007" b="6566"/>
          <a:stretch/>
        </p:blipFill>
        <p:spPr bwMode="auto">
          <a:xfrm>
            <a:off x="6573080" y="1828324"/>
            <a:ext cx="44753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613331" y="1371124"/>
            <a:ext cx="1038367" cy="381000"/>
          </a:xfrm>
          <a:prstGeom prst="straightConnector1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51697" y="1371124"/>
            <a:ext cx="145150" cy="381000"/>
          </a:xfrm>
          <a:prstGeom prst="straightConnector1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956496" y="1371124"/>
            <a:ext cx="561836" cy="3810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137331" y="1416844"/>
            <a:ext cx="495300" cy="33528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57301" y="959644"/>
            <a:ext cx="51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3891" y="956072"/>
            <a:ext cx="51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6922" y="959644"/>
            <a:ext cx="6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TDD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33303" y="6207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Licensed FDD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83991" y="63198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Unlicensed</a:t>
            </a:r>
            <a:endParaRPr lang="en-US" dirty="0"/>
          </a:p>
        </p:txBody>
      </p:sp>
      <p:pic>
        <p:nvPicPr>
          <p:cNvPr id="40" name="Picture 2" descr="iPhone 5 Icon, PSD &amp; 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2" t="50000" r="21007" b="6566"/>
          <a:stretch/>
        </p:blipFill>
        <p:spPr bwMode="auto">
          <a:xfrm>
            <a:off x="2445649" y="4243864"/>
            <a:ext cx="44753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>
            <a:off x="2106735" y="3786664"/>
            <a:ext cx="366155" cy="381000"/>
          </a:xfrm>
          <a:prstGeom prst="straightConnector1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885949" y="3832384"/>
            <a:ext cx="495300" cy="33528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90088" y="3371612"/>
            <a:ext cx="67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TDD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53174" y="3375184"/>
            <a:ext cx="51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07669" y="303633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32609" y="304752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Unlicensed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80448" y="3809524"/>
            <a:ext cx="366155" cy="381000"/>
          </a:xfrm>
          <a:prstGeom prst="straightConnector1">
            <a:avLst/>
          </a:prstGeom>
          <a:ln w="12700">
            <a:solidFill>
              <a:srgbClr val="0000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iPhone 5 Icon, PSD &amp; 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2" t="50000" r="21007" b="6566"/>
          <a:stretch/>
        </p:blipFill>
        <p:spPr bwMode="auto">
          <a:xfrm>
            <a:off x="6578298" y="4243864"/>
            <a:ext cx="44753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/>
          <p:cNvCxnSpPr/>
          <p:nvPr/>
        </p:nvCxnSpPr>
        <p:spPr>
          <a:xfrm>
            <a:off x="6273888" y="3786664"/>
            <a:ext cx="366155" cy="381000"/>
          </a:xfrm>
          <a:prstGeom prst="straightConnector1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053102" y="3832384"/>
            <a:ext cx="495300" cy="33528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49504" y="3371612"/>
            <a:ext cx="67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TDD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3375184"/>
            <a:ext cx="68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TDD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74822" y="303633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99762" y="304752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Unlicensed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147601" y="3809524"/>
            <a:ext cx="366155" cy="381000"/>
          </a:xfrm>
          <a:prstGeom prst="straightConnector1">
            <a:avLst/>
          </a:prstGeom>
          <a:ln w="12700">
            <a:solidFill>
              <a:srgbClr val="0000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82922" y="3779282"/>
            <a:ext cx="561836" cy="3810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676400" y="5334000"/>
            <a:ext cx="18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Downlink only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579852" y="5334000"/>
            <a:ext cx="244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Uplink and Downlink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1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6</cp:revision>
  <dcterms:created xsi:type="dcterms:W3CDTF">2016-01-25T19:06:33Z</dcterms:created>
  <dcterms:modified xsi:type="dcterms:W3CDTF">2016-02-08T16:50:01Z</dcterms:modified>
</cp:coreProperties>
</file>