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8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B935-6740-4C57-ABDD-82C8F254023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76D8-77CD-4A1F-8832-AE870F4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340" y="1088163"/>
            <a:ext cx="0" cy="16319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658" y="1859747"/>
            <a:ext cx="1490979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PCF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2340" y="1650912"/>
            <a:ext cx="166777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6140" y="2171096"/>
            <a:ext cx="821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638" y="1244512"/>
            <a:ext cx="150714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Contention-free period</a:t>
            </a:r>
          </a:p>
          <a:p>
            <a:pPr algn="ctr"/>
            <a:r>
              <a:rPr lang="en-US" sz="1100" dirty="0" smtClean="0"/>
              <a:t>(CFP)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466291" y="2182764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07210" y="1545363"/>
            <a:ext cx="0" cy="11747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5572" y="1193712"/>
            <a:ext cx="3863076" cy="0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08740" y="1650912"/>
            <a:ext cx="217884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8521" y="2182764"/>
            <a:ext cx="72327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8000"/>
                </a:solidFill>
              </a:rPr>
              <a:t>CSMA-CA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292" y="2182764"/>
            <a:ext cx="125547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Polling mechanism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610" y="1859747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8740" y="1859746"/>
            <a:ext cx="2189908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DCF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957" y="1236902"/>
            <a:ext cx="122982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 period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smtClean="0"/>
              <a:t>CP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36746" y="967513"/>
            <a:ext cx="1074333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Beacon interval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84619" y="2310009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Beacon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1491" y="1859745"/>
            <a:ext cx="4571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055048" y="2293900"/>
            <a:ext cx="58381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CF-End</a:t>
            </a:r>
            <a:endParaRPr lang="en-US" sz="11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600574" y="1088222"/>
            <a:ext cx="0" cy="16319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37892" y="1859806"/>
            <a:ext cx="1490979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PCF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0574" y="1650971"/>
            <a:ext cx="166777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83872" y="1244571"/>
            <a:ext cx="150714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Contention-free period</a:t>
            </a:r>
          </a:p>
          <a:p>
            <a:pPr algn="ctr"/>
            <a:r>
              <a:rPr lang="en-US" sz="1100" dirty="0" smtClean="0"/>
              <a:t>(CFP)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6275444" y="1545422"/>
            <a:ext cx="0" cy="11747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03806" y="1193771"/>
            <a:ext cx="3863076" cy="0"/>
          </a:xfrm>
          <a:prstGeom prst="straightConnector1">
            <a:avLst/>
          </a:prstGeom>
          <a:ln w="63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76974" y="1650971"/>
            <a:ext cx="217884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96755" y="2182823"/>
            <a:ext cx="72327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8000"/>
                </a:solidFill>
              </a:rPr>
              <a:t>CSMA-CA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526" y="2182823"/>
            <a:ext cx="125547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Polling mechanism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1844" y="1859806"/>
            <a:ext cx="134131" cy="307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76974" y="1859805"/>
            <a:ext cx="2189908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DCF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0191" y="1236961"/>
            <a:ext cx="122982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Contention period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smtClean="0"/>
              <a:t>CP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904980" y="967572"/>
            <a:ext cx="1074333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Beacon interval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52853" y="2310068"/>
            <a:ext cx="6046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Beacon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29725" y="1859804"/>
            <a:ext cx="4571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923282" y="2293959"/>
            <a:ext cx="58381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CF-End</a:t>
            </a:r>
            <a:endParaRPr lang="en-US" sz="11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469313" y="1097747"/>
            <a:ext cx="0" cy="163195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1</cp:revision>
  <dcterms:created xsi:type="dcterms:W3CDTF">2016-01-28T16:18:43Z</dcterms:created>
  <dcterms:modified xsi:type="dcterms:W3CDTF">2016-01-28T16:26:47Z</dcterms:modified>
</cp:coreProperties>
</file>