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777777"/>
    <a:srgbClr val="008000"/>
    <a:srgbClr val="FFCC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762" autoAdjust="0"/>
  </p:normalViewPr>
  <p:slideViewPr>
    <p:cSldViewPr>
      <p:cViewPr>
        <p:scale>
          <a:sx n="150" d="100"/>
          <a:sy n="150" d="100"/>
        </p:scale>
        <p:origin x="-552" y="66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E994D-EE54-45CF-8564-9B84D8B032D6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C3361-27B9-4FEA-B1F9-E43BDC589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3361-27B9-4FEA-B1F9-E43BDC589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>
            <a:off x="4114792" y="2936085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453700" y="2315529"/>
            <a:ext cx="0" cy="242116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330889" y="2940421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065645" y="2060194"/>
            <a:ext cx="584" cy="185846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730841" y="1901578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3851044" y="2175570"/>
            <a:ext cx="1" cy="2555973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34500" y="1919770"/>
            <a:ext cx="0" cy="223280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705600" y="3505200"/>
            <a:ext cx="49564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262826" y="2086929"/>
            <a:ext cx="53226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 A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268540" y="3105330"/>
            <a:ext cx="52585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 B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267189" y="4513282"/>
            <a:ext cx="86728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Other STAs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268540" y="3292234"/>
            <a:ext cx="90287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Destination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331683" y="3023218"/>
            <a:ext cx="119740" cy="307777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3385182" y="1902779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389756" y="1947876"/>
            <a:ext cx="341085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374447" y="1760551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DIFS</a:t>
            </a:r>
            <a:endParaRPr 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4186878" y="1758950"/>
            <a:ext cx="372218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SIFS</a:t>
            </a:r>
            <a:endParaRPr lang="en-US" sz="9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068379" y="2973522"/>
            <a:ext cx="2598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501763" y="2000962"/>
            <a:ext cx="563882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779706" y="2014541"/>
            <a:ext cx="411651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RTS</a:t>
            </a:r>
            <a:endParaRPr 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490460" y="2020583"/>
            <a:ext cx="59978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A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398308" y="3032415"/>
            <a:ext cx="56021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ACK A</a:t>
            </a:r>
            <a:endParaRPr lang="en-US" sz="1200" dirty="0"/>
          </a:p>
        </p:txBody>
      </p:sp>
      <p:cxnSp>
        <p:nvCxnSpPr>
          <p:cNvPr id="171" name="Straight Arrow Connector 170"/>
          <p:cNvCxnSpPr/>
          <p:nvPr/>
        </p:nvCxnSpPr>
        <p:spPr>
          <a:xfrm flipV="1">
            <a:off x="3382737" y="2307909"/>
            <a:ext cx="0" cy="2353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103479" y="2479360"/>
            <a:ext cx="572593" cy="60016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New</a:t>
            </a:r>
            <a:br>
              <a:rPr lang="en-US" sz="1100" dirty="0" smtClean="0"/>
            </a:br>
            <a:r>
              <a:rPr lang="en-US" sz="1100" dirty="0" smtClean="0"/>
              <a:t>frame</a:t>
            </a:r>
            <a:br>
              <a:rPr lang="en-US" sz="1100" dirty="0" smtClean="0"/>
            </a:br>
            <a:r>
              <a:rPr lang="en-US" sz="1100" dirty="0" smtClean="0"/>
              <a:t>arrives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3731304" y="2005013"/>
            <a:ext cx="11974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14762" y="3022275"/>
            <a:ext cx="11974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02751" y="2783677"/>
            <a:ext cx="372218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SIFS</a:t>
            </a:r>
            <a:endParaRPr lang="en-US" sz="9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3853772" y="2972525"/>
            <a:ext cx="2598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70059" y="3048000"/>
            <a:ext cx="41229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CTS</a:t>
            </a:r>
            <a:endParaRPr lang="en-US" sz="12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4498823" y="1900237"/>
            <a:ext cx="0" cy="45854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236313" y="1948916"/>
            <a:ext cx="2598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854187" y="4324025"/>
            <a:ext cx="1594750" cy="0"/>
          </a:xfrm>
          <a:prstGeom prst="straightConnector1">
            <a:avLst/>
          </a:prstGeom>
          <a:ln w="3175">
            <a:solidFill>
              <a:srgbClr val="FF0000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236313" y="4095425"/>
            <a:ext cx="1217387" cy="0"/>
          </a:xfrm>
          <a:prstGeom prst="straightConnector1">
            <a:avLst/>
          </a:prstGeom>
          <a:ln w="3175">
            <a:solidFill>
              <a:srgbClr val="FF0000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328677" y="4124326"/>
            <a:ext cx="679994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NAV RTS</a:t>
            </a:r>
            <a:endParaRPr lang="en-US" sz="11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557285" y="3890963"/>
            <a:ext cx="678391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NAV CTS</a:t>
            </a:r>
            <a:endParaRPr 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995360" y="4465171"/>
            <a:ext cx="1385316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66"/>
                </a:solidFill>
              </a:rPr>
              <a:t>Defer channel access</a:t>
            </a:r>
            <a:endParaRPr lang="en-US" sz="1100" dirty="0">
              <a:solidFill>
                <a:srgbClr val="FF0066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019571" y="2783834"/>
            <a:ext cx="372218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SIFS</a:t>
            </a:r>
            <a:endParaRPr lang="en-US" sz="900" dirty="0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2319296" y="2315529"/>
            <a:ext cx="4739060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23958" y="3333930"/>
            <a:ext cx="4739060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325246" y="4737895"/>
            <a:ext cx="4739060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810244" y="4343400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459635" y="4433501"/>
            <a:ext cx="341085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809907" y="4598194"/>
            <a:ext cx="59870" cy="1384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869432" y="4598194"/>
            <a:ext cx="59870" cy="1384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929302" y="4598194"/>
            <a:ext cx="59870" cy="1384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988161" y="4598194"/>
            <a:ext cx="59870" cy="1384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048031" y="4598194"/>
            <a:ext cx="59870" cy="1384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755810" y="4370399"/>
            <a:ext cx="1164101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</a:rPr>
              <a:t>Random back-off</a:t>
            </a:r>
            <a:endParaRPr lang="en-US" sz="1100" dirty="0">
              <a:solidFill>
                <a:srgbClr val="0000FF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448021" y="4239568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DIFS</a:t>
            </a:r>
            <a:endParaRPr lang="en-US" sz="9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070760" y="3862062"/>
            <a:ext cx="379921" cy="0"/>
          </a:xfrm>
          <a:prstGeom prst="straightConnector1">
            <a:avLst/>
          </a:prstGeom>
          <a:ln w="3175">
            <a:solidFill>
              <a:srgbClr val="FF0000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34032" y="3486148"/>
            <a:ext cx="452368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NAV</a:t>
            </a:r>
            <a:br>
              <a:rPr lang="en-US" sz="1100" dirty="0" smtClean="0"/>
            </a:br>
            <a:r>
              <a:rPr lang="en-US" sz="1100" dirty="0" smtClean="0"/>
              <a:t>Data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0058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31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Quang-Dung Ho</dc:creator>
  <cp:lastModifiedBy>Quang-Dung Ho</cp:lastModifiedBy>
  <cp:revision>52</cp:revision>
  <dcterms:created xsi:type="dcterms:W3CDTF">2016-01-25T19:41:06Z</dcterms:created>
  <dcterms:modified xsi:type="dcterms:W3CDTF">2016-02-01T16:27:08Z</dcterms:modified>
</cp:coreProperties>
</file>