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777777"/>
    <a:srgbClr val="99FF66"/>
    <a:srgbClr val="FF00FF"/>
    <a:srgbClr val="008000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>
        <p:scale>
          <a:sx n="150" d="100"/>
          <a:sy n="150" d="100"/>
        </p:scale>
        <p:origin x="-552" y="10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3209135" y="3759079"/>
            <a:ext cx="1292203" cy="307777"/>
          </a:xfrm>
          <a:prstGeom prst="rect">
            <a:avLst/>
          </a:prstGeom>
          <a:pattFill prst="dashVert">
            <a:fgClr>
              <a:srgbClr val="FFCC66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5800" y="2368429"/>
            <a:ext cx="0" cy="1905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09600" y="3756162"/>
            <a:ext cx="821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086995" y="2564019"/>
            <a:ext cx="183736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Contention-free period (CFP)</a:t>
            </a:r>
            <a:endParaRPr lang="en-US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419751" y="376783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00400" y="2673229"/>
            <a:ext cx="0" cy="16002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032" y="2801638"/>
            <a:ext cx="2511368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" y="3444813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95770" y="2564019"/>
            <a:ext cx="149592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 period (CP)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417824" y="2368429"/>
            <a:ext cx="0" cy="1905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00400" y="2801638"/>
            <a:ext cx="52197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457129" y="3092401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Beacon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021081" y="3444754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136" y="3758940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66678" y="3759277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24000" y="3445547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03055" y="3759733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69597" y="3760070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47084" y="3442372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26139" y="3756558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681" y="3756895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73341" y="3445548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52396" y="3759734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18938" y="3760071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1188" y="3447929"/>
            <a:ext cx="45719" cy="307777"/>
          </a:xfrm>
          <a:prstGeom prst="rect">
            <a:avLst/>
          </a:prstGeom>
          <a:solidFill>
            <a:srgbClr val="777777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719178" y="3060651"/>
            <a:ext cx="649537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CFP-Poll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2841188" y="3088716"/>
            <a:ext cx="58381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CF-End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8426459" y="3444813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8190168" y="3092401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Beacon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722481" y="4346744"/>
            <a:ext cx="9509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QoS</a:t>
            </a:r>
            <a:r>
              <a:rPr lang="en-US" sz="1100" dirty="0" smtClean="0"/>
              <a:t> STA data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172746" y="4096373"/>
            <a:ext cx="415498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ACK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4676172" y="3443837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55227" y="3758023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1769" y="3758360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79091" y="3444630"/>
            <a:ext cx="45719" cy="307777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58146" y="3758816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24688" y="3759153"/>
            <a:ext cx="45719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4377572" y="4345827"/>
            <a:ext cx="9509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QoS</a:t>
            </a:r>
            <a:r>
              <a:rPr lang="en-US" sz="1100" dirty="0" smtClean="0"/>
              <a:t> STA data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4827837" y="4095456"/>
            <a:ext cx="415498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4539471" y="2952629"/>
            <a:ext cx="118333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Controlled access</a:t>
            </a:r>
            <a:br>
              <a:rPr lang="en-US" sz="1100" dirty="0" smtClean="0"/>
            </a:br>
            <a:r>
              <a:rPr lang="en-US" sz="1100" dirty="0" smtClean="0"/>
              <a:t>phase </a:t>
            </a:r>
            <a:r>
              <a:rPr lang="en-US" sz="1100" dirty="0" smtClean="0"/>
              <a:t>(</a:t>
            </a:r>
            <a:r>
              <a:rPr lang="en-US" sz="1100" dirty="0" smtClean="0"/>
              <a:t>CAP)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08391" y="3777158"/>
            <a:ext cx="5261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EDCA</a:t>
            </a:r>
            <a:endParaRPr lang="en-US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5800" y="2444629"/>
            <a:ext cx="7732024" cy="0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41724" y="2199067"/>
            <a:ext cx="156966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802.11e beacon interval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784872" y="3759368"/>
            <a:ext cx="2636127" cy="307777"/>
          </a:xfrm>
          <a:prstGeom prst="rect">
            <a:avLst/>
          </a:prstGeom>
          <a:pattFill prst="dashVert">
            <a:fgClr>
              <a:srgbClr val="FFCC66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89094" y="3791118"/>
            <a:ext cx="5261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EDCA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503607" y="2978029"/>
            <a:ext cx="1281243" cy="1905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32</cp:revision>
  <dcterms:created xsi:type="dcterms:W3CDTF">2016-01-25T19:41:06Z</dcterms:created>
  <dcterms:modified xsi:type="dcterms:W3CDTF">2016-01-26T17:19:31Z</dcterms:modified>
</cp:coreProperties>
</file>