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  <a:srgbClr val="777777"/>
    <a:srgbClr val="008000"/>
    <a:srgbClr val="FFCC66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762" autoAdjust="0"/>
  </p:normalViewPr>
  <p:slideViewPr>
    <p:cSldViewPr>
      <p:cViewPr varScale="1">
        <p:scale>
          <a:sx n="117" d="100"/>
          <a:sy n="117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>
            <a:off x="2735637" y="2621332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99508" y="1996440"/>
            <a:ext cx="756326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114951" y="3343734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62090" y="1767840"/>
            <a:ext cx="532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 A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43715" y="3014841"/>
            <a:ext cx="7519061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7804" y="2786241"/>
            <a:ext cx="52585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 B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42364" y="3977640"/>
            <a:ext cx="7520412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6453" y="3749040"/>
            <a:ext cx="52424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 C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48078" y="4996041"/>
            <a:ext cx="751469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2167" y="4767441"/>
            <a:ext cx="5370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 D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67804" y="2973145"/>
            <a:ext cx="9028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Destination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6502" y="168925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6431" y="2706510"/>
            <a:ext cx="119740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557335" y="158369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02994" y="1582489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561909" y="1628140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46600" y="1440815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2422106" y="2470203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96" name="Straight Connector 95"/>
          <p:cNvCxnSpPr>
            <a:stCxn id="67" idx="3"/>
          </p:cNvCxnSpPr>
          <p:nvPr/>
        </p:nvCxnSpPr>
        <p:spPr>
          <a:xfrm flipH="1">
            <a:off x="2469731" y="1843148"/>
            <a:ext cx="653" cy="123914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473127" y="2659051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859801" y="3633157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54361" y="3459481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855911" y="1997036"/>
            <a:ext cx="0" cy="30473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201570" y="3596640"/>
            <a:ext cx="0" cy="14465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860485" y="4650732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45176" y="4463407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202813" y="3837137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62683" y="3837137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05536" y="4853944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65406" y="4853944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323787" y="468639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41982" y="2703472"/>
            <a:ext cx="119740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29922" y="2467918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6438807" y="2618294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178678" y="2656766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884438" y="3564895"/>
            <a:ext cx="5612" cy="148309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315691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75216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35086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93945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53815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16017" y="366845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6179899" y="2616567"/>
            <a:ext cx="0" cy="138446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67804" y="394463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W</a:t>
            </a:r>
            <a:r>
              <a:rPr lang="en-US" sz="1100" dirty="0" smtClean="0"/>
              <a:t> = 15</a:t>
            </a:r>
            <a:endParaRPr 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125869" y="4310049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W</a:t>
            </a:r>
            <a:r>
              <a:rPr lang="en-US" sz="1100" dirty="0" smtClean="0"/>
              <a:t> = 15</a:t>
            </a:r>
          </a:p>
          <a:p>
            <a:r>
              <a:rPr lang="en-US" sz="1100" dirty="0" smtClean="0"/>
              <a:t>BI = 2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67804" y="494160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W</a:t>
            </a:r>
            <a:r>
              <a:rPr lang="en-US" sz="1100" dirty="0" smtClean="0"/>
              <a:t> = 15</a:t>
            </a:r>
            <a:endParaRPr lang="en-US" sz="11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125869" y="3298825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W</a:t>
            </a:r>
            <a:r>
              <a:rPr lang="en-US" sz="1100" dirty="0" smtClean="0"/>
              <a:t> = 15</a:t>
            </a:r>
          </a:p>
          <a:p>
            <a:r>
              <a:rPr lang="en-US" sz="1100" dirty="0" smtClean="0"/>
              <a:t>BI = 2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885776" y="1696581"/>
            <a:ext cx="5997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A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11371" y="4701540"/>
            <a:ext cx="6045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D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613226" y="3688080"/>
            <a:ext cx="59176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799881" y="2713326"/>
            <a:ext cx="56021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ACK A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489001" y="2710041"/>
            <a:ext cx="552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ACK C</a:t>
            </a:r>
            <a:endParaRPr lang="en-US" sz="1200" dirty="0"/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2188443" y="4006125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909185" y="4177576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2545490" y="4989105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66232" y="5160556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55434" y="1988820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276176" y="2160271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320155" y="3670300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301389" y="3682266"/>
            <a:ext cx="59176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</a:t>
            </a:r>
            <a:endParaRPr lang="en-US" sz="12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3883381" y="3632200"/>
            <a:ext cx="96467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879676" y="3434090"/>
            <a:ext cx="1000595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A50021"/>
                </a:solidFill>
              </a:rPr>
              <a:t>ACK time-outs</a:t>
            </a:r>
            <a:endParaRPr lang="en-US" sz="1100" dirty="0">
              <a:solidFill>
                <a:srgbClr val="A50021"/>
              </a:solidFill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889261" y="4648200"/>
            <a:ext cx="96467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876031" y="4450090"/>
            <a:ext cx="1000595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A50021"/>
                </a:solidFill>
              </a:rPr>
              <a:t>ACK time-outs</a:t>
            </a:r>
            <a:endParaRPr lang="en-US" sz="1100" dirty="0">
              <a:solidFill>
                <a:srgbClr val="A5002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250740" y="3302913"/>
            <a:ext cx="5886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W</a:t>
            </a:r>
            <a:r>
              <a:rPr lang="en-US" sz="1100" b="1" dirty="0" smtClean="0"/>
              <a:t> = 31</a:t>
            </a:r>
          </a:p>
          <a:p>
            <a:r>
              <a:rPr lang="en-US" sz="1100" dirty="0" smtClean="0"/>
              <a:t>BI = 5</a:t>
            </a:r>
            <a:endParaRPr lang="en-US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245977" y="4467222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W</a:t>
            </a:r>
            <a:r>
              <a:rPr lang="en-US" sz="1100" b="1" dirty="0" smtClean="0"/>
              <a:t> = 31</a:t>
            </a:r>
          </a:p>
          <a:p>
            <a:r>
              <a:rPr lang="en-US" sz="1100" dirty="0" smtClean="0"/>
              <a:t>BI = 9</a:t>
            </a:r>
            <a:endParaRPr lang="en-US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18054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77924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436783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496653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556178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616048" y="485537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74907" y="485537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734777" y="485537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93833" y="4854983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6560899" y="2760435"/>
            <a:ext cx="0" cy="22827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565016" y="485298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624886" y="485298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683942" y="485260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43467" y="485260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629778" y="2705668"/>
            <a:ext cx="119740" cy="30777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317718" y="2470150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SIFS</a:t>
            </a:r>
            <a:endParaRPr lang="en-US" sz="900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7626603" y="262049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7366474" y="2668522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803813" y="4682334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7367695" y="2626523"/>
            <a:ext cx="0" cy="24077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794320" y="4701955"/>
            <a:ext cx="6045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D</a:t>
            </a:r>
            <a:endParaRPr lang="en-US" sz="12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676797" y="2712237"/>
            <a:ext cx="5650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ACK D</a:t>
            </a:r>
            <a:endParaRPr lang="en-US" sz="12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4849261" y="3562350"/>
            <a:ext cx="0" cy="147196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314776" y="3554418"/>
            <a:ext cx="0" cy="147990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4853835" y="3632200"/>
            <a:ext cx="460941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899486" y="3444875"/>
            <a:ext cx="375424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EIFS</a:t>
            </a:r>
            <a:endParaRPr lang="en-US" sz="9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4858598" y="4645967"/>
            <a:ext cx="460941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904249" y="4458642"/>
            <a:ext cx="375424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EIFS</a:t>
            </a:r>
            <a:endParaRPr lang="en-US" sz="900" dirty="0"/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3325276" y="4256896"/>
            <a:ext cx="570261" cy="0"/>
          </a:xfrm>
          <a:prstGeom prst="straightConnector1">
            <a:avLst/>
          </a:prstGeom>
          <a:ln w="3175">
            <a:solidFill>
              <a:srgbClr val="FF0066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254995" y="4005590"/>
            <a:ext cx="68320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66"/>
                </a:solidFill>
              </a:rPr>
              <a:t>Collision</a:t>
            </a:r>
            <a:endParaRPr lang="en-US" sz="1100" b="1" dirty="0">
              <a:solidFill>
                <a:srgbClr val="FF0066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501613" y="3302913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W</a:t>
            </a:r>
            <a:r>
              <a:rPr lang="en-US" sz="1100" b="1" dirty="0" smtClean="0"/>
              <a:t> = 15</a:t>
            </a:r>
            <a:endParaRPr lang="en-US" sz="11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74595" y="4462790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W</a:t>
            </a:r>
            <a:r>
              <a:rPr lang="en-US" sz="1100" b="1" dirty="0" smtClean="0"/>
              <a:t> = 15</a:t>
            </a:r>
            <a:endParaRPr lang="en-US" sz="11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7749518" y="2891406"/>
            <a:ext cx="0" cy="214767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79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47</cp:revision>
  <dcterms:created xsi:type="dcterms:W3CDTF">2016-01-25T19:41:06Z</dcterms:created>
  <dcterms:modified xsi:type="dcterms:W3CDTF">2016-02-01T17:10:41Z</dcterms:modified>
</cp:coreProperties>
</file>