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2" autoAdjust="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9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64266" y="377051"/>
            <a:ext cx="762000" cy="3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03982" y="389413"/>
            <a:ext cx="48256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28" idx="2"/>
            <a:endCxn id="41" idx="0"/>
          </p:cNvCxnSpPr>
          <p:nvPr/>
        </p:nvCxnSpPr>
        <p:spPr>
          <a:xfrm>
            <a:off x="3745266" y="681851"/>
            <a:ext cx="545" cy="24812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05200" y="929975"/>
            <a:ext cx="48122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k</a:t>
            </a:r>
            <a:r>
              <a:rPr lang="en-US" sz="1200" dirty="0"/>
              <a:t> = 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5" name="Diamond 44"/>
          <p:cNvSpPr/>
          <p:nvPr/>
        </p:nvSpPr>
        <p:spPr>
          <a:xfrm>
            <a:off x="2840536" y="2571270"/>
            <a:ext cx="1806202" cy="101013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05283" y="2806947"/>
            <a:ext cx="1292340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Channel has been</a:t>
            </a:r>
            <a:br>
              <a:rPr lang="en-US" sz="1200" dirty="0" smtClean="0"/>
            </a:br>
            <a:r>
              <a:rPr lang="en-US" sz="1200" dirty="0" smtClean="0"/>
              <a:t>continuously free</a:t>
            </a:r>
            <a:br>
              <a:rPr lang="en-US" sz="1200" dirty="0" smtClean="0"/>
            </a:br>
            <a:r>
              <a:rPr lang="en-US" sz="1200" dirty="0" smtClean="0"/>
              <a:t>over DIFS?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603193" y="2847201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53" name="Diamond 52"/>
          <p:cNvSpPr/>
          <p:nvPr/>
        </p:nvSpPr>
        <p:spPr>
          <a:xfrm>
            <a:off x="304800" y="3643269"/>
            <a:ext cx="1184526" cy="6972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6477" y="3734927"/>
            <a:ext cx="78547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ACK is</a:t>
            </a:r>
            <a:br>
              <a:rPr lang="en-US" sz="1200" dirty="0" smtClean="0"/>
            </a:br>
            <a:r>
              <a:rPr lang="en-US" sz="1200" dirty="0" smtClean="0"/>
              <a:t>received?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3127" y="4655403"/>
            <a:ext cx="1101502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Transmit</a:t>
            </a:r>
            <a:br>
              <a:rPr lang="en-US" sz="1200" dirty="0" smtClean="0"/>
            </a:br>
            <a:r>
              <a:rPr lang="en-US" sz="1200" dirty="0" smtClean="0"/>
              <a:t>the frame</a:t>
            </a:r>
          </a:p>
          <a:p>
            <a:pPr algn="ctr"/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95943" y="883640"/>
            <a:ext cx="156312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Wait until the</a:t>
            </a:r>
            <a:br>
              <a:rPr lang="en-US" sz="1200" dirty="0" smtClean="0"/>
            </a:br>
            <a:r>
              <a:rPr lang="en-US" sz="1200" dirty="0" smtClean="0"/>
              <a:t>channel becomes free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391400" y="3963679"/>
            <a:ext cx="1450718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Wait until </a:t>
            </a:r>
            <a:r>
              <a:rPr lang="en-US" sz="1200" dirty="0"/>
              <a:t>channel </a:t>
            </a:r>
            <a:r>
              <a:rPr lang="en-US" sz="1200" dirty="0" smtClean="0"/>
              <a:t>is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continuously free</a:t>
            </a:r>
            <a:br>
              <a:rPr lang="en-US" sz="1200" dirty="0"/>
            </a:br>
            <a:r>
              <a:rPr lang="en-US" sz="1200" dirty="0"/>
              <a:t>over </a:t>
            </a:r>
            <a:r>
              <a:rPr lang="en-US" sz="1200" dirty="0" smtClean="0"/>
              <a:t>DIFS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105" idx="2"/>
            <a:endCxn id="45" idx="0"/>
          </p:cNvCxnSpPr>
          <p:nvPr/>
        </p:nvCxnSpPr>
        <p:spPr>
          <a:xfrm>
            <a:off x="3740839" y="1981200"/>
            <a:ext cx="2798" cy="59007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5" idx="2"/>
            <a:endCxn id="55" idx="0"/>
          </p:cNvCxnSpPr>
          <p:nvPr/>
        </p:nvCxnSpPr>
        <p:spPr>
          <a:xfrm>
            <a:off x="3743637" y="3581400"/>
            <a:ext cx="241" cy="107400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46830" y="2778214"/>
            <a:ext cx="206837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45720" rIns="18288" rtlCol="0">
            <a:spAutoFit/>
          </a:bodyPr>
          <a:lstStyle/>
          <a:p>
            <a:r>
              <a:rPr lang="en-US" sz="1200" i="1" dirty="0" smtClean="0"/>
              <a:t>W</a:t>
            </a:r>
            <a:r>
              <a:rPr lang="en-US" sz="1200" dirty="0" smtClean="0"/>
              <a:t> = min{2</a:t>
            </a:r>
            <a:r>
              <a:rPr lang="en-US" sz="1200" i="1" baseline="30000" dirty="0" smtClean="0"/>
              <a:t>k </a:t>
            </a:r>
            <a:r>
              <a:rPr lang="en-US" sz="1200" dirty="0" smtClean="0"/>
              <a:t>(</a:t>
            </a:r>
            <a:r>
              <a:rPr lang="en-US" sz="1200" i="1" dirty="0" smtClean="0"/>
              <a:t>W</a:t>
            </a:r>
            <a:r>
              <a:rPr lang="en-US" sz="1200" baseline="-25000" dirty="0" smtClean="0"/>
              <a:t>min</a:t>
            </a:r>
            <a:r>
              <a:rPr lang="en-US" sz="1200" dirty="0" smtClean="0"/>
              <a:t>+1) - 1,</a:t>
            </a:r>
            <a:r>
              <a:rPr lang="en-US" sz="1200" i="1" dirty="0" smtClean="0"/>
              <a:t>W</a:t>
            </a:r>
            <a:r>
              <a:rPr lang="en-US" sz="1200" baseline="-25000" dirty="0" smtClean="0"/>
              <a:t>max</a:t>
            </a:r>
            <a:r>
              <a:rPr lang="en-US" sz="1200" dirty="0" smtClean="0"/>
              <a:t>}</a:t>
            </a:r>
          </a:p>
          <a:p>
            <a:r>
              <a:rPr lang="en-US" sz="1200" dirty="0" err="1" smtClean="0"/>
              <a:t>BI</a:t>
            </a:r>
            <a:r>
              <a:rPr lang="en-US" sz="1200" baseline="-25000" dirty="0" err="1" smtClean="0"/>
              <a:t>slots</a:t>
            </a:r>
            <a:r>
              <a:rPr lang="en-US" sz="1200" dirty="0" smtClean="0"/>
              <a:t> = rand[0,</a:t>
            </a:r>
            <a:r>
              <a:rPr lang="en-US" sz="1200" i="1" dirty="0" smtClean="0"/>
              <a:t>W</a:t>
            </a:r>
            <a:r>
              <a:rPr lang="en-US" sz="1200" dirty="0" smtClean="0"/>
              <a:t>]</a:t>
            </a:r>
          </a:p>
          <a:p>
            <a:r>
              <a:rPr lang="en-US" sz="1200" i="1" dirty="0" smtClean="0"/>
              <a:t>w</a:t>
            </a:r>
            <a:r>
              <a:rPr lang="en-US" sz="1200" dirty="0" smtClean="0"/>
              <a:t> = </a:t>
            </a:r>
            <a:r>
              <a:rPr lang="en-US" sz="1200" dirty="0" err="1"/>
              <a:t>BI</a:t>
            </a:r>
            <a:r>
              <a:rPr lang="en-US" sz="1200" baseline="-25000" dirty="0" err="1"/>
              <a:t>slots</a:t>
            </a:r>
            <a:endParaRPr lang="en-US" sz="1200" dirty="0"/>
          </a:p>
        </p:txBody>
      </p:sp>
      <p:cxnSp>
        <p:nvCxnSpPr>
          <p:cNvPr id="86" name="Straight Arrow Connector 85"/>
          <p:cNvCxnSpPr>
            <a:stCxn id="56" idx="2"/>
            <a:endCxn id="52" idx="0"/>
          </p:cNvCxnSpPr>
          <p:nvPr/>
        </p:nvCxnSpPr>
        <p:spPr>
          <a:xfrm flipH="1">
            <a:off x="6276533" y="1345305"/>
            <a:ext cx="971" cy="181874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3"/>
            <a:endCxn id="65" idx="1"/>
          </p:cNvCxnSpPr>
          <p:nvPr/>
        </p:nvCxnSpPr>
        <p:spPr>
          <a:xfrm flipV="1">
            <a:off x="7101108" y="4286845"/>
            <a:ext cx="290292" cy="817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2" idx="3"/>
            <a:endCxn id="56" idx="3"/>
          </p:cNvCxnSpPr>
          <p:nvPr/>
        </p:nvCxnSpPr>
        <p:spPr>
          <a:xfrm flipH="1" flipV="1">
            <a:off x="7059064" y="1114473"/>
            <a:ext cx="44370" cy="835272"/>
          </a:xfrm>
          <a:prstGeom prst="bentConnector3">
            <a:avLst>
              <a:gd name="adj1" fmla="val -1044737"/>
            </a:avLst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045582" y="1714383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16" name="Elbow Connector 115"/>
          <p:cNvCxnSpPr>
            <a:stCxn id="53" idx="0"/>
            <a:endCxn id="41" idx="1"/>
          </p:cNvCxnSpPr>
          <p:nvPr/>
        </p:nvCxnSpPr>
        <p:spPr>
          <a:xfrm rot="5400000" flipH="1" flipV="1">
            <a:off x="913734" y="1051804"/>
            <a:ext cx="2574794" cy="2608137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406367" y="3534410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52" name="Diamond 51"/>
          <p:cNvSpPr/>
          <p:nvPr/>
        </p:nvSpPr>
        <p:spPr>
          <a:xfrm>
            <a:off x="5449632" y="1527179"/>
            <a:ext cx="1653802" cy="845132"/>
          </a:xfrm>
          <a:prstGeom prst="diamond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650879" y="1629557"/>
            <a:ext cx="1292340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Channel is</a:t>
            </a:r>
            <a:br>
              <a:rPr lang="en-US" sz="1200" dirty="0" smtClean="0"/>
            </a:br>
            <a:r>
              <a:rPr lang="en-US" sz="1200" dirty="0" smtClean="0"/>
              <a:t>continuously free</a:t>
            </a:r>
            <a:br>
              <a:rPr lang="en-US" sz="1200" dirty="0" smtClean="0"/>
            </a:br>
            <a:r>
              <a:rPr lang="en-US" sz="1200" dirty="0" smtClean="0"/>
              <a:t>over </a:t>
            </a:r>
            <a:r>
              <a:rPr lang="en-US" sz="1200" dirty="0" smtClean="0"/>
              <a:t>IFS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749550" y="2072501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52" idx="2"/>
            <a:endCxn id="83" idx="0"/>
          </p:cNvCxnSpPr>
          <p:nvPr/>
        </p:nvCxnSpPr>
        <p:spPr>
          <a:xfrm>
            <a:off x="6276533" y="2372311"/>
            <a:ext cx="4482" cy="405903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5447306" y="3865096"/>
            <a:ext cx="1653802" cy="845132"/>
          </a:xfrm>
          <a:prstGeom prst="diamond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648553" y="3967474"/>
            <a:ext cx="1292340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Channel is</a:t>
            </a:r>
            <a:br>
              <a:rPr lang="en-US" sz="1200" dirty="0" smtClean="0"/>
            </a:br>
            <a:r>
              <a:rPr lang="en-US" sz="1200" dirty="0" smtClean="0"/>
              <a:t>continuously free</a:t>
            </a:r>
            <a:br>
              <a:rPr lang="en-US" sz="1200" dirty="0" smtClean="0"/>
            </a:br>
            <a:r>
              <a:rPr lang="en-US" sz="1200" dirty="0" smtClean="0"/>
              <a:t>over ST?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67" idx="2"/>
            <a:endCxn id="71" idx="0"/>
          </p:cNvCxnSpPr>
          <p:nvPr/>
        </p:nvCxnSpPr>
        <p:spPr>
          <a:xfrm flipH="1">
            <a:off x="6272459" y="4710228"/>
            <a:ext cx="1748" cy="221668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97997" y="4931896"/>
            <a:ext cx="74892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w</a:t>
            </a:r>
            <a:r>
              <a:rPr lang="en-US" sz="1200" dirty="0" smtClean="0"/>
              <a:t> = </a:t>
            </a:r>
            <a:r>
              <a:rPr lang="en-US" sz="1200" i="1" dirty="0" smtClean="0"/>
              <a:t>w </a:t>
            </a:r>
            <a:r>
              <a:rPr lang="en-US" sz="1200" dirty="0" smtClean="0"/>
              <a:t>- 1</a:t>
            </a:r>
            <a:endParaRPr lang="en-US" sz="1200" dirty="0"/>
          </a:p>
        </p:txBody>
      </p:sp>
      <p:sp>
        <p:nvSpPr>
          <p:cNvPr id="74" name="Diamond 73"/>
          <p:cNvSpPr/>
          <p:nvPr/>
        </p:nvSpPr>
        <p:spPr>
          <a:xfrm>
            <a:off x="4702472" y="4870306"/>
            <a:ext cx="860128" cy="403458"/>
          </a:xfrm>
          <a:prstGeom prst="diamond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826114" y="4927409"/>
            <a:ext cx="6270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w</a:t>
            </a:r>
            <a:r>
              <a:rPr lang="en-US" sz="1200" dirty="0" smtClean="0"/>
              <a:t> = 0 ?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220082" y="2348858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6230737" y="4664745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92" name="Straight Arrow Connector 91"/>
          <p:cNvCxnSpPr>
            <a:stCxn id="83" idx="2"/>
            <a:endCxn id="67" idx="0"/>
          </p:cNvCxnSpPr>
          <p:nvPr/>
        </p:nvCxnSpPr>
        <p:spPr>
          <a:xfrm flipH="1">
            <a:off x="6274207" y="3424545"/>
            <a:ext cx="6808" cy="440551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1"/>
            <a:endCxn id="74" idx="3"/>
          </p:cNvCxnSpPr>
          <p:nvPr/>
        </p:nvCxnSpPr>
        <p:spPr>
          <a:xfrm flipH="1">
            <a:off x="5562600" y="5070396"/>
            <a:ext cx="335397" cy="1639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iamond 97"/>
          <p:cNvSpPr/>
          <p:nvPr/>
        </p:nvSpPr>
        <p:spPr>
          <a:xfrm>
            <a:off x="1634874" y="3644092"/>
            <a:ext cx="1184526" cy="6972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809790" y="3733952"/>
            <a:ext cx="87075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ACK is</a:t>
            </a:r>
            <a:br>
              <a:rPr lang="en-US" sz="1200" dirty="0" smtClean="0"/>
            </a:br>
            <a:r>
              <a:rPr lang="en-US" sz="1200" dirty="0" smtClean="0"/>
              <a:t>timed out?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312228" y="1519535"/>
            <a:ext cx="85722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Wait for</a:t>
            </a:r>
            <a:br>
              <a:rPr lang="en-US" sz="1200" dirty="0"/>
            </a:br>
            <a:r>
              <a:rPr lang="en-US" sz="1200" dirty="0"/>
              <a:t>new </a:t>
            </a:r>
            <a:r>
              <a:rPr lang="en-US" sz="1200" dirty="0" smtClean="0"/>
              <a:t>frame</a:t>
            </a:r>
            <a:endParaRPr lang="en-US" sz="1200" dirty="0"/>
          </a:p>
        </p:txBody>
      </p:sp>
      <p:cxnSp>
        <p:nvCxnSpPr>
          <p:cNvPr id="106" name="Straight Arrow Connector 105"/>
          <p:cNvCxnSpPr>
            <a:stCxn id="41" idx="2"/>
            <a:endCxn id="105" idx="0"/>
          </p:cNvCxnSpPr>
          <p:nvPr/>
        </p:nvCxnSpPr>
        <p:spPr>
          <a:xfrm flipH="1">
            <a:off x="3740839" y="1206974"/>
            <a:ext cx="4972" cy="31256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876931" y="2951976"/>
            <a:ext cx="69923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k</a:t>
            </a:r>
            <a:r>
              <a:rPr lang="en-US" sz="1200" dirty="0" smtClean="0"/>
              <a:t> = </a:t>
            </a:r>
            <a:r>
              <a:rPr lang="en-US" sz="1200" i="1" dirty="0" smtClean="0"/>
              <a:t>k</a:t>
            </a:r>
            <a:r>
              <a:rPr lang="en-US" sz="1200" dirty="0" smtClean="0"/>
              <a:t> + 1</a:t>
            </a:r>
            <a:endParaRPr lang="en-US" sz="1200" dirty="0"/>
          </a:p>
        </p:txBody>
      </p:sp>
      <p:sp>
        <p:nvSpPr>
          <p:cNvPr id="117" name="Diamond 116"/>
          <p:cNvSpPr/>
          <p:nvPr/>
        </p:nvSpPr>
        <p:spPr>
          <a:xfrm>
            <a:off x="1634283" y="2012230"/>
            <a:ext cx="1184526" cy="57857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875609" y="2155521"/>
            <a:ext cx="72628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k</a:t>
            </a:r>
            <a:r>
              <a:rPr lang="en-US" sz="1200" dirty="0" smtClean="0"/>
              <a:t> &gt; </a:t>
            </a:r>
            <a:r>
              <a:rPr lang="en-US" sz="1200" i="1" dirty="0" err="1" smtClean="0"/>
              <a:t>K</a:t>
            </a:r>
            <a:r>
              <a:rPr lang="en-US" sz="1200" baseline="-25000" dirty="0" err="1" smtClean="0"/>
              <a:t>max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853440" y="474102"/>
            <a:ext cx="20324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err="1" smtClean="0"/>
              <a:t>K</a:t>
            </a:r>
            <a:r>
              <a:rPr lang="en-US" sz="1050" baseline="-25000" dirty="0" err="1" smtClean="0"/>
              <a:t>max</a:t>
            </a:r>
            <a:r>
              <a:rPr lang="en-US" sz="1050" dirty="0" smtClean="0"/>
              <a:t>: the maximum number</a:t>
            </a:r>
            <a:br>
              <a:rPr lang="en-US" sz="1050" dirty="0" smtClean="0"/>
            </a:br>
            <a:r>
              <a:rPr lang="en-US" sz="1050" dirty="0" smtClean="0"/>
              <a:t>of frame re-transmissions</a:t>
            </a:r>
            <a:endParaRPr lang="en-US" sz="1050" dirty="0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4926609" y="2265829"/>
            <a:ext cx="69250" cy="69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781428" y="2300455"/>
            <a:ext cx="1145772" cy="106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8" idx="0"/>
            <a:endCxn id="115" idx="2"/>
          </p:cNvCxnSpPr>
          <p:nvPr/>
        </p:nvCxnSpPr>
        <p:spPr>
          <a:xfrm flipH="1" flipV="1">
            <a:off x="2226546" y="3228975"/>
            <a:ext cx="591" cy="41511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5" idx="0"/>
            <a:endCxn id="117" idx="2"/>
          </p:cNvCxnSpPr>
          <p:nvPr/>
        </p:nvCxnSpPr>
        <p:spPr>
          <a:xfrm flipV="1">
            <a:off x="2226546" y="2590800"/>
            <a:ext cx="0" cy="36117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657631" y="1399401"/>
            <a:ext cx="113685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Drop the frame</a:t>
            </a:r>
            <a:endParaRPr lang="en-US" sz="1200" dirty="0"/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6242906" y="3604314"/>
            <a:ext cx="69250" cy="69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Elbow Connector 138"/>
          <p:cNvCxnSpPr>
            <a:stCxn id="65" idx="0"/>
            <a:endCxn id="138" idx="6"/>
          </p:cNvCxnSpPr>
          <p:nvPr/>
        </p:nvCxnSpPr>
        <p:spPr>
          <a:xfrm rot="16200000" flipV="1">
            <a:off x="7052088" y="2899007"/>
            <a:ext cx="324740" cy="1804603"/>
          </a:xfrm>
          <a:prstGeom prst="bentConnector2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028584" y="4053224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43" name="Elbow Connector 142"/>
          <p:cNvCxnSpPr>
            <a:stCxn id="74" idx="0"/>
            <a:endCxn id="138" idx="2"/>
          </p:cNvCxnSpPr>
          <p:nvPr/>
        </p:nvCxnSpPr>
        <p:spPr>
          <a:xfrm rot="5400000" flipH="1" flipV="1">
            <a:off x="5072038" y="3699438"/>
            <a:ext cx="1231367" cy="1110370"/>
          </a:xfrm>
          <a:prstGeom prst="bentConnector2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405723" y="4853801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000" y="4651464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57" name="Elbow Connector 156"/>
          <p:cNvCxnSpPr>
            <a:stCxn id="98" idx="2"/>
            <a:endCxn id="53" idx="2"/>
          </p:cNvCxnSpPr>
          <p:nvPr/>
        </p:nvCxnSpPr>
        <p:spPr>
          <a:xfrm rot="5400000" flipH="1">
            <a:off x="1561688" y="3675859"/>
            <a:ext cx="823" cy="1330074"/>
          </a:xfrm>
          <a:prstGeom prst="bentConnector3">
            <a:avLst>
              <a:gd name="adj1" fmla="val -27776428"/>
            </a:avLst>
          </a:prstGeom>
          <a:ln w="12700">
            <a:solidFill>
              <a:schemeClr val="tx1"/>
            </a:solidFill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>
            <a:spLocks noChangeAspect="1"/>
          </p:cNvSpPr>
          <p:nvPr/>
        </p:nvSpPr>
        <p:spPr>
          <a:xfrm>
            <a:off x="1526381" y="4533900"/>
            <a:ext cx="69250" cy="69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>
            <a:stCxn id="117" idx="0"/>
            <a:endCxn id="132" idx="2"/>
          </p:cNvCxnSpPr>
          <p:nvPr/>
        </p:nvCxnSpPr>
        <p:spPr>
          <a:xfrm flipH="1" flipV="1">
            <a:off x="2226056" y="1676400"/>
            <a:ext cx="490" cy="33583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>
            <a:spLocks noChangeAspect="1"/>
          </p:cNvSpPr>
          <p:nvPr/>
        </p:nvSpPr>
        <p:spPr>
          <a:xfrm>
            <a:off x="2191903" y="1038223"/>
            <a:ext cx="69250" cy="69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>
            <a:stCxn id="132" idx="0"/>
            <a:endCxn id="168" idx="4"/>
          </p:cNvCxnSpPr>
          <p:nvPr/>
        </p:nvCxnSpPr>
        <p:spPr>
          <a:xfrm flipV="1">
            <a:off x="2226056" y="1107473"/>
            <a:ext cx="472" cy="29192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900168" y="1786030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85" name="Elbow Connector 184"/>
          <p:cNvCxnSpPr>
            <a:stCxn id="45" idx="3"/>
            <a:endCxn id="56" idx="0"/>
          </p:cNvCxnSpPr>
          <p:nvPr/>
        </p:nvCxnSpPr>
        <p:spPr>
          <a:xfrm flipV="1">
            <a:off x="4646738" y="883640"/>
            <a:ext cx="1630766" cy="2192695"/>
          </a:xfrm>
          <a:prstGeom prst="bentConnector4">
            <a:avLst>
              <a:gd name="adj1" fmla="val 19028"/>
              <a:gd name="adj2" fmla="val 110426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620000" y="2391924"/>
            <a:ext cx="920637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Exponential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back-off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procedure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184256" y="3401285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62399" y="3420291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209" name="Straight Arrow Connector 208"/>
          <p:cNvCxnSpPr>
            <a:stCxn id="123" idx="0"/>
            <a:endCxn id="163" idx="4"/>
          </p:cNvCxnSpPr>
          <p:nvPr/>
        </p:nvCxnSpPr>
        <p:spPr>
          <a:xfrm flipV="1">
            <a:off x="1555637" y="4603150"/>
            <a:ext cx="5369" cy="23793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55" idx="1"/>
            <a:endCxn id="123" idx="3"/>
          </p:cNvCxnSpPr>
          <p:nvPr/>
        </p:nvCxnSpPr>
        <p:spPr>
          <a:xfrm flipH="1">
            <a:off x="2106388" y="5070902"/>
            <a:ext cx="1086739" cy="101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74" idx="1"/>
            <a:endCxn id="55" idx="3"/>
          </p:cNvCxnSpPr>
          <p:nvPr/>
        </p:nvCxnSpPr>
        <p:spPr>
          <a:xfrm flipH="1" flipV="1">
            <a:off x="4294629" y="5070902"/>
            <a:ext cx="407843" cy="113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04886" y="4841081"/>
            <a:ext cx="110150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Wait until</a:t>
            </a:r>
            <a:br>
              <a:rPr lang="en-US" sz="1200" dirty="0" smtClean="0"/>
            </a:br>
            <a:r>
              <a:rPr lang="en-US" sz="1200" dirty="0" smtClean="0"/>
              <a:t>an ACK event</a:t>
            </a:r>
            <a:endParaRPr lang="en-US" sz="1200" dirty="0"/>
          </a:p>
        </p:txBody>
      </p:sp>
      <p:sp>
        <p:nvSpPr>
          <p:cNvPr id="73" name="Arc 72"/>
          <p:cNvSpPr/>
          <p:nvPr/>
        </p:nvSpPr>
        <p:spPr>
          <a:xfrm rot="15939634">
            <a:off x="3707013" y="2267225"/>
            <a:ext cx="76200" cy="77400"/>
          </a:xfrm>
          <a:prstGeom prst="arc">
            <a:avLst>
              <a:gd name="adj1" fmla="val 16200000"/>
              <a:gd name="adj2" fmla="val 59723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17" idx="3"/>
          </p:cNvCxnSpPr>
          <p:nvPr/>
        </p:nvCxnSpPr>
        <p:spPr>
          <a:xfrm>
            <a:off x="2818809" y="2301515"/>
            <a:ext cx="885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85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46</cp:revision>
  <dcterms:created xsi:type="dcterms:W3CDTF">2016-01-25T19:41:06Z</dcterms:created>
  <dcterms:modified xsi:type="dcterms:W3CDTF">2016-02-02T00:40:53Z</dcterms:modified>
</cp:coreProperties>
</file>