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77777"/>
    <a:srgbClr val="008000"/>
    <a:srgbClr val="FFCC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762" autoAdjust="0"/>
  </p:normalViewPr>
  <p:slideViewPr>
    <p:cSldViewPr>
      <p:cViewPr>
        <p:scale>
          <a:sx n="75" d="100"/>
          <a:sy n="75" d="100"/>
        </p:scale>
        <p:origin x="-2760" y="-10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traight Connector 194"/>
          <p:cNvCxnSpPr/>
          <p:nvPr/>
        </p:nvCxnSpPr>
        <p:spPr>
          <a:xfrm>
            <a:off x="1285898" y="1156334"/>
            <a:ext cx="0" cy="43434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051560" y="1165860"/>
            <a:ext cx="0" cy="4333874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495951" y="3258681"/>
            <a:ext cx="4956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03713" y="1341120"/>
            <a:ext cx="68954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</a:rPr>
              <a:t>LAA-LTE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7022" y="2327753"/>
            <a:ext cx="457200" cy="320040"/>
          </a:xfrm>
          <a:prstGeom prst="rect">
            <a:avLst/>
          </a:prstGeom>
          <a:pattFill prst="narVert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58864" y="2850832"/>
            <a:ext cx="914400" cy="320040"/>
          </a:xfrm>
          <a:prstGeom prst="rect">
            <a:avLst/>
          </a:prstGeom>
          <a:pattFill prst="narVert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56554" y="1261904"/>
            <a:ext cx="228600" cy="320040"/>
          </a:xfrm>
          <a:prstGeom prst="rect">
            <a:avLst/>
          </a:prstGeom>
          <a:pattFill prst="narVert">
            <a:fgClr>
              <a:srgbClr val="0000FF"/>
            </a:fgClr>
            <a:bgClr>
              <a:schemeClr val="bg1"/>
            </a:bgClr>
          </a:patt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058070" y="3360445"/>
            <a:ext cx="1828800" cy="320040"/>
          </a:xfrm>
          <a:prstGeom prst="rect">
            <a:avLst/>
          </a:prstGeom>
          <a:pattFill prst="narVert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59126" y="3896995"/>
            <a:ext cx="3657600" cy="320040"/>
          </a:xfrm>
          <a:prstGeom prst="rect">
            <a:avLst/>
          </a:prstGeom>
          <a:pattFill prst="narVert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35" y="12936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31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454150" y="235174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63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17544" y="287235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127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650740" y="392569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511</a:t>
            </a:r>
            <a:endParaRPr lang="en-US" sz="1200" dirty="0"/>
          </a:p>
        </p:txBody>
      </p:sp>
      <p:sp>
        <p:nvSpPr>
          <p:cNvPr id="105" name="Rectangle 104"/>
          <p:cNvSpPr/>
          <p:nvPr/>
        </p:nvSpPr>
        <p:spPr>
          <a:xfrm>
            <a:off x="1055689" y="1812045"/>
            <a:ext cx="228600" cy="320040"/>
          </a:xfrm>
          <a:prstGeom prst="rect">
            <a:avLst/>
          </a:prstGeom>
          <a:pattFill prst="narVert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057275" y="4451985"/>
            <a:ext cx="7315200" cy="320040"/>
          </a:xfrm>
          <a:prstGeom prst="rect">
            <a:avLst/>
          </a:prstGeom>
          <a:pattFill prst="narVert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460421" y="1584960"/>
            <a:ext cx="8340678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0421" y="2137412"/>
            <a:ext cx="8340678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0421" y="2651760"/>
            <a:ext cx="8340678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53731" y="3172305"/>
            <a:ext cx="8340678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53720" y="3686810"/>
            <a:ext cx="8340678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60421" y="4224022"/>
            <a:ext cx="8340678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53720" y="4775834"/>
            <a:ext cx="8340678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222539" y="18310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31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8302245" y="448374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1023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823709" y="339089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255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03713" y="1902321"/>
            <a:ext cx="518091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Wi-Fi</a:t>
            </a:r>
          </a:p>
          <a:p>
            <a:r>
              <a:rPr lang="en-US" sz="1200" i="1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= 0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03860" y="2426315"/>
            <a:ext cx="518091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Wi-Fi</a:t>
            </a:r>
          </a:p>
          <a:p>
            <a:r>
              <a:rPr lang="en-US" sz="1200" i="1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= 1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96240" y="2938641"/>
            <a:ext cx="518091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Wi-Fi</a:t>
            </a:r>
          </a:p>
          <a:p>
            <a:r>
              <a:rPr lang="en-US" sz="1200" i="1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= 2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96387" y="3470255"/>
            <a:ext cx="518091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Wi-Fi</a:t>
            </a:r>
          </a:p>
          <a:p>
            <a:r>
              <a:rPr lang="en-US" sz="1200" i="1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= 3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96309" y="3982581"/>
            <a:ext cx="518091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Wi-Fi</a:t>
            </a:r>
          </a:p>
          <a:p>
            <a:r>
              <a:rPr lang="en-US" sz="1200" i="1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= 4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96456" y="4544675"/>
            <a:ext cx="518091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Wi-Fi</a:t>
            </a:r>
          </a:p>
          <a:p>
            <a:r>
              <a:rPr lang="en-US" sz="1200" i="1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= 5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057059" y="5008245"/>
            <a:ext cx="7315200" cy="320040"/>
          </a:xfrm>
          <a:prstGeom prst="rect">
            <a:avLst/>
          </a:prstGeom>
          <a:pattFill prst="narVert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/>
          <p:cNvCxnSpPr/>
          <p:nvPr/>
        </p:nvCxnSpPr>
        <p:spPr>
          <a:xfrm>
            <a:off x="453504" y="5332094"/>
            <a:ext cx="8340678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8302029" y="504000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1023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396240" y="5100935"/>
            <a:ext cx="518091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Wi-Fi</a:t>
            </a:r>
          </a:p>
          <a:p>
            <a:r>
              <a:rPr lang="en-US" sz="1200" i="1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= 6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39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Quang-Dung Ho</cp:lastModifiedBy>
  <cp:revision>52</cp:revision>
  <dcterms:created xsi:type="dcterms:W3CDTF">2016-01-25T19:41:06Z</dcterms:created>
  <dcterms:modified xsi:type="dcterms:W3CDTF">2016-02-01T17:08:54Z</dcterms:modified>
</cp:coreProperties>
</file>