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FFCC66"/>
    <a:srgbClr val="FFFF66"/>
    <a:srgbClr val="FFFF99"/>
    <a:srgbClr val="FF9900"/>
    <a:srgbClr val="0000FF"/>
    <a:srgbClr val="66FF33"/>
    <a:srgbClr val="DDDDDD"/>
    <a:srgbClr val="FFCC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822" autoAdjust="0"/>
  </p:normalViewPr>
  <p:slideViewPr>
    <p:cSldViewPr>
      <p:cViewPr>
        <p:scale>
          <a:sx n="125" d="100"/>
          <a:sy n="125" d="100"/>
        </p:scale>
        <p:origin x="-1272" y="78"/>
      </p:cViewPr>
      <p:guideLst>
        <p:guide orient="horz" pos="2160"/>
        <p:guide pos="2880"/>
      </p:guideLst>
    </p:cSldViewPr>
  </p:slideViewPr>
  <p:notesTextViewPr>
    <p:cViewPr>
      <p:scale>
        <a:sx n="400" d="100"/>
        <a:sy n="400" d="100"/>
      </p:scale>
      <p:origin x="0" y="19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E994D-EE54-45CF-8564-9B84D8B032D6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C3361-27B9-4FEA-B1F9-E43BDC589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44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C3361-27B9-4FEA-B1F9-E43BDC589F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88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33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39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11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8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32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37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50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1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0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02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ED97D-5577-403C-B58C-D66171CB85CF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0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traight Connector 132"/>
          <p:cNvCxnSpPr/>
          <p:nvPr/>
        </p:nvCxnSpPr>
        <p:spPr>
          <a:xfrm>
            <a:off x="6364612" y="3581400"/>
            <a:ext cx="0" cy="190649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4260630" y="3584270"/>
            <a:ext cx="0" cy="110203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3879850" y="3581400"/>
            <a:ext cx="0" cy="190649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3987961" y="2286000"/>
            <a:ext cx="0" cy="16129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6043940" y="3422650"/>
            <a:ext cx="389850" cy="23083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 smtClean="0"/>
              <a:t>DIFS</a:t>
            </a:r>
            <a:endParaRPr lang="en-US" sz="900" dirty="0"/>
          </a:p>
        </p:txBody>
      </p:sp>
      <p:cxnSp>
        <p:nvCxnSpPr>
          <p:cNvPr id="163" name="Straight Connector 162"/>
          <p:cNvCxnSpPr/>
          <p:nvPr/>
        </p:nvCxnSpPr>
        <p:spPr>
          <a:xfrm>
            <a:off x="7105977" y="3695700"/>
            <a:ext cx="0" cy="9906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3604665" y="3584270"/>
            <a:ext cx="0" cy="190649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2252824" y="2070100"/>
            <a:ext cx="0" cy="15113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2524284" y="2222500"/>
            <a:ext cx="0" cy="14351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2067082" y="2073931"/>
            <a:ext cx="0" cy="1659869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1788476" y="1371600"/>
            <a:ext cx="506" cy="862777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endCxn id="98" idx="1"/>
          </p:cNvCxnSpPr>
          <p:nvPr/>
        </p:nvCxnSpPr>
        <p:spPr>
          <a:xfrm flipH="1">
            <a:off x="1695604" y="1371600"/>
            <a:ext cx="4" cy="748477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4910459" y="2286000"/>
            <a:ext cx="0" cy="17526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6043944" y="2286000"/>
            <a:ext cx="0" cy="159841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1787969" y="1460500"/>
            <a:ext cx="1017301" cy="0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8070511" y="2971800"/>
            <a:ext cx="495649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2067082" y="1891477"/>
            <a:ext cx="92365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1788982" y="1891477"/>
            <a:ext cx="92365" cy="457200"/>
          </a:xfrm>
          <a:prstGeom prst="rect">
            <a:avLst/>
          </a:prstGeom>
          <a:solidFill>
            <a:srgbClr val="FFCCFF"/>
          </a:solidFill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2750114" y="5260648"/>
            <a:ext cx="1172116" cy="430887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LAA</a:t>
            </a:r>
            <a:br>
              <a:rPr lang="en-US" sz="1100" dirty="0" smtClean="0"/>
            </a:br>
            <a:r>
              <a:rPr lang="en-US" sz="1100" dirty="0"/>
              <a:t>u</a:t>
            </a:r>
            <a:r>
              <a:rPr lang="en-US" sz="1100" dirty="0" smtClean="0"/>
              <a:t>nsuccessful CCA</a:t>
            </a:r>
            <a:endParaRPr lang="en-US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1403852" y="5260648"/>
            <a:ext cx="1024639" cy="430887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LAA</a:t>
            </a:r>
            <a:br>
              <a:rPr lang="en-US" sz="1100" dirty="0" smtClean="0"/>
            </a:br>
            <a:r>
              <a:rPr lang="en-US" sz="1100" dirty="0" smtClean="0"/>
              <a:t>successful CCA</a:t>
            </a:r>
            <a:endParaRPr lang="en-US" sz="1100" dirty="0"/>
          </a:p>
        </p:txBody>
      </p:sp>
      <p:sp>
        <p:nvSpPr>
          <p:cNvPr id="77" name="Rectangle 76"/>
          <p:cNvSpPr/>
          <p:nvPr/>
        </p:nvSpPr>
        <p:spPr>
          <a:xfrm>
            <a:off x="1219200" y="5105400"/>
            <a:ext cx="6665429" cy="762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1229454" y="3465036"/>
            <a:ext cx="840135" cy="738664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/>
            </a:r>
            <a:br>
              <a:rPr lang="en-US" sz="1400" b="1" dirty="0" smtClean="0">
                <a:solidFill>
                  <a:schemeClr val="bg1"/>
                </a:solidFill>
              </a:rPr>
            </a:br>
            <a:r>
              <a:rPr lang="en-US" sz="1400" b="1" dirty="0" smtClean="0">
                <a:solidFill>
                  <a:schemeClr val="bg1"/>
                </a:solidFill>
              </a:rPr>
              <a:t/>
            </a:r>
            <a:br>
              <a:rPr lang="en-US" sz="1400" b="1" dirty="0" smtClean="0">
                <a:solidFill>
                  <a:schemeClr val="bg1"/>
                </a:solidFill>
              </a:rPr>
            </a:b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881857" y="1891477"/>
            <a:ext cx="92365" cy="457200"/>
          </a:xfrm>
          <a:prstGeom prst="rect">
            <a:avLst/>
          </a:prstGeom>
          <a:solidFill>
            <a:srgbClr val="FFCCFF"/>
          </a:solidFill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1974724" y="1891477"/>
            <a:ext cx="92365" cy="457200"/>
          </a:xfrm>
          <a:prstGeom prst="rect">
            <a:avLst/>
          </a:prstGeom>
          <a:solidFill>
            <a:srgbClr val="FFCCFF"/>
          </a:solidFill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2159945" y="1891477"/>
            <a:ext cx="92365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2252638" y="3465036"/>
            <a:ext cx="274831" cy="738664"/>
          </a:xfrm>
          <a:prstGeom prst="rect">
            <a:avLst/>
          </a:prstGeom>
          <a:solidFill>
            <a:srgbClr val="66FF33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92D050"/>
                </a:solidFill>
              </a:rPr>
              <a:t/>
            </a:r>
            <a:br>
              <a:rPr lang="en-US" sz="1400" b="1" dirty="0" smtClean="0">
                <a:solidFill>
                  <a:srgbClr val="92D050"/>
                </a:solidFill>
              </a:rPr>
            </a:br>
            <a:r>
              <a:rPr lang="en-US" sz="1400" b="1" dirty="0" smtClean="0">
                <a:solidFill>
                  <a:srgbClr val="92D050"/>
                </a:solidFill>
              </a:rPr>
              <a:t/>
            </a:r>
            <a:br>
              <a:rPr lang="en-US" sz="1400" b="1" dirty="0" smtClean="0">
                <a:solidFill>
                  <a:srgbClr val="92D050"/>
                </a:solidFill>
              </a:rPr>
            </a:br>
            <a:endParaRPr lang="en-US" sz="1400" b="1" dirty="0">
              <a:solidFill>
                <a:srgbClr val="92D05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251740" y="1891477"/>
            <a:ext cx="92365" cy="457200"/>
          </a:xfrm>
          <a:prstGeom prst="rect">
            <a:avLst/>
          </a:prstGeom>
          <a:solidFill>
            <a:srgbClr val="FFCCFF"/>
          </a:solidFill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2617948" y="1891477"/>
            <a:ext cx="92365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2342229" y="1891477"/>
            <a:ext cx="92365" cy="457200"/>
          </a:xfrm>
          <a:prstGeom prst="rect">
            <a:avLst/>
          </a:prstGeom>
          <a:solidFill>
            <a:srgbClr val="FFCCFF"/>
          </a:solidFill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2432723" y="1891477"/>
            <a:ext cx="92365" cy="457200"/>
          </a:xfrm>
          <a:prstGeom prst="rect">
            <a:avLst/>
          </a:prstGeom>
          <a:solidFill>
            <a:srgbClr val="FFCCFF"/>
          </a:solidFill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94" name="TextBox 93"/>
          <p:cNvSpPr txBox="1"/>
          <p:nvPr/>
        </p:nvSpPr>
        <p:spPr>
          <a:xfrm>
            <a:off x="2713192" y="1891477"/>
            <a:ext cx="92365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95" name="TextBox 94"/>
          <p:cNvSpPr txBox="1"/>
          <p:nvPr/>
        </p:nvSpPr>
        <p:spPr>
          <a:xfrm>
            <a:off x="2807368" y="1612900"/>
            <a:ext cx="1181387" cy="738664"/>
          </a:xfrm>
          <a:prstGeom prst="rect">
            <a:avLst/>
          </a:prstGeom>
          <a:solidFill>
            <a:srgbClr val="0000FF"/>
          </a:solidFill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2524790" y="1891477"/>
            <a:ext cx="92365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98" name="TextBox 97"/>
          <p:cNvSpPr txBox="1"/>
          <p:nvPr/>
        </p:nvSpPr>
        <p:spPr>
          <a:xfrm>
            <a:off x="1695604" y="1891477"/>
            <a:ext cx="92365" cy="457200"/>
          </a:xfrm>
          <a:prstGeom prst="rect">
            <a:avLst/>
          </a:prstGeom>
          <a:solidFill>
            <a:srgbClr val="FFCCFF"/>
          </a:solidFill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cxnSp>
        <p:nvCxnSpPr>
          <p:cNvPr id="105" name="Straight Connector 104"/>
          <p:cNvCxnSpPr/>
          <p:nvPr/>
        </p:nvCxnSpPr>
        <p:spPr>
          <a:xfrm flipH="1">
            <a:off x="2804987" y="1369219"/>
            <a:ext cx="283" cy="8154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1735605" y="1219200"/>
            <a:ext cx="1101584" cy="2616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ECCA with </a:t>
            </a:r>
            <a:r>
              <a:rPr lang="en-US" sz="1050" i="1" dirty="0" smtClean="0"/>
              <a:t>N</a:t>
            </a:r>
            <a:r>
              <a:rPr lang="en-US" sz="1050" dirty="0" smtClean="0"/>
              <a:t> = 5</a:t>
            </a:r>
            <a:endParaRPr lang="en-US" sz="1050" dirty="0"/>
          </a:p>
        </p:txBody>
      </p:sp>
      <p:sp>
        <p:nvSpPr>
          <p:cNvPr id="110" name="TextBox 109"/>
          <p:cNvSpPr txBox="1"/>
          <p:nvPr/>
        </p:nvSpPr>
        <p:spPr>
          <a:xfrm>
            <a:off x="4819978" y="1890712"/>
            <a:ext cx="92365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4914155" y="1612900"/>
            <a:ext cx="1129786" cy="738664"/>
          </a:xfrm>
          <a:prstGeom prst="rect">
            <a:avLst/>
          </a:prstGeom>
          <a:solidFill>
            <a:srgbClr val="0000FF"/>
          </a:solidFill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25" name="TextBox 124"/>
          <p:cNvSpPr txBox="1"/>
          <p:nvPr/>
        </p:nvSpPr>
        <p:spPr>
          <a:xfrm>
            <a:off x="3985418" y="3737356"/>
            <a:ext cx="274320" cy="466344"/>
          </a:xfrm>
          <a:prstGeom prst="rect">
            <a:avLst/>
          </a:prstGeom>
          <a:pattFill prst="pct25"/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259577" y="3735769"/>
            <a:ext cx="182880" cy="466344"/>
          </a:xfrm>
          <a:prstGeom prst="rect">
            <a:avLst/>
          </a:prstGeom>
          <a:solidFill>
            <a:srgbClr val="DDDDDD"/>
          </a:solidFill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3604737" y="3735452"/>
            <a:ext cx="274320" cy="466344"/>
          </a:xfrm>
          <a:prstGeom prst="rect">
            <a:avLst/>
          </a:prstGeom>
          <a:pattFill prst="pct25">
            <a:fgClr>
              <a:srgbClr val="9933FF"/>
            </a:fgClr>
            <a:bgClr>
              <a:schemeClr val="bg1"/>
            </a:bgClr>
          </a:pattFill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29" name="TextBox 128"/>
          <p:cNvSpPr txBox="1"/>
          <p:nvPr/>
        </p:nvSpPr>
        <p:spPr>
          <a:xfrm>
            <a:off x="4442426" y="3736243"/>
            <a:ext cx="182880" cy="466344"/>
          </a:xfrm>
          <a:prstGeom prst="rect">
            <a:avLst/>
          </a:prstGeom>
          <a:solidFill>
            <a:srgbClr val="DDDDDD"/>
          </a:solidFill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4625779" y="3735769"/>
            <a:ext cx="182880" cy="466344"/>
          </a:xfrm>
          <a:prstGeom prst="rect">
            <a:avLst/>
          </a:prstGeom>
          <a:solidFill>
            <a:srgbClr val="DDDDDD"/>
          </a:solidFill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4990085" y="3735769"/>
            <a:ext cx="182880" cy="466344"/>
          </a:xfrm>
          <a:prstGeom prst="rect">
            <a:avLst/>
          </a:prstGeom>
          <a:solidFill>
            <a:srgbClr val="9933FF"/>
          </a:solidFill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32" name="TextBox 131"/>
          <p:cNvSpPr txBox="1"/>
          <p:nvPr/>
        </p:nvSpPr>
        <p:spPr>
          <a:xfrm>
            <a:off x="4809643" y="3737040"/>
            <a:ext cx="182880" cy="466344"/>
          </a:xfrm>
          <a:prstGeom prst="rect">
            <a:avLst/>
          </a:prstGeom>
          <a:solidFill>
            <a:srgbClr val="9933FF"/>
          </a:solidFill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35" name="TextBox 134"/>
          <p:cNvSpPr txBox="1"/>
          <p:nvPr/>
        </p:nvSpPr>
        <p:spPr>
          <a:xfrm>
            <a:off x="5356809" y="3737353"/>
            <a:ext cx="182880" cy="466344"/>
          </a:xfrm>
          <a:prstGeom prst="rect">
            <a:avLst/>
          </a:prstGeom>
          <a:solidFill>
            <a:srgbClr val="9933FF"/>
          </a:solidFill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5539906" y="3736560"/>
            <a:ext cx="182880" cy="466344"/>
          </a:xfrm>
          <a:prstGeom prst="rect">
            <a:avLst/>
          </a:prstGeom>
          <a:solidFill>
            <a:srgbClr val="9933FF"/>
          </a:solidFill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37" name="TextBox 136"/>
          <p:cNvSpPr txBox="1"/>
          <p:nvPr/>
        </p:nvSpPr>
        <p:spPr>
          <a:xfrm>
            <a:off x="5173192" y="3736243"/>
            <a:ext cx="182880" cy="466344"/>
          </a:xfrm>
          <a:prstGeom prst="rect">
            <a:avLst/>
          </a:prstGeom>
          <a:solidFill>
            <a:srgbClr val="9933FF"/>
          </a:solidFill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38" name="TextBox 137"/>
          <p:cNvSpPr txBox="1"/>
          <p:nvPr/>
        </p:nvSpPr>
        <p:spPr>
          <a:xfrm>
            <a:off x="5722755" y="3737034"/>
            <a:ext cx="182880" cy="466344"/>
          </a:xfrm>
          <a:prstGeom prst="rect">
            <a:avLst/>
          </a:prstGeom>
          <a:solidFill>
            <a:srgbClr val="9933FF"/>
          </a:solidFill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40" name="TextBox 139"/>
          <p:cNvSpPr txBox="1"/>
          <p:nvPr/>
        </p:nvSpPr>
        <p:spPr>
          <a:xfrm>
            <a:off x="5906108" y="3736560"/>
            <a:ext cx="182880" cy="466344"/>
          </a:xfrm>
          <a:prstGeom prst="rect">
            <a:avLst/>
          </a:prstGeom>
          <a:solidFill>
            <a:srgbClr val="9933FF"/>
          </a:solidFill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42" name="TextBox 141"/>
          <p:cNvSpPr txBox="1"/>
          <p:nvPr/>
        </p:nvSpPr>
        <p:spPr>
          <a:xfrm>
            <a:off x="6549389" y="3736560"/>
            <a:ext cx="182880" cy="466344"/>
          </a:xfrm>
          <a:prstGeom prst="rect">
            <a:avLst/>
          </a:prstGeom>
          <a:solidFill>
            <a:srgbClr val="DDDDDD"/>
          </a:solidFill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43" name="TextBox 142"/>
          <p:cNvSpPr txBox="1"/>
          <p:nvPr/>
        </p:nvSpPr>
        <p:spPr>
          <a:xfrm>
            <a:off x="6089972" y="3735450"/>
            <a:ext cx="274320" cy="466344"/>
          </a:xfrm>
          <a:prstGeom prst="rect">
            <a:avLst/>
          </a:prstGeom>
          <a:pattFill prst="pct25"/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45" name="TextBox 144"/>
          <p:cNvSpPr txBox="1"/>
          <p:nvPr/>
        </p:nvSpPr>
        <p:spPr>
          <a:xfrm>
            <a:off x="6732744" y="3737356"/>
            <a:ext cx="182880" cy="466344"/>
          </a:xfrm>
          <a:prstGeom prst="rect">
            <a:avLst/>
          </a:prstGeom>
          <a:solidFill>
            <a:srgbClr val="DDDDDD"/>
          </a:solidFill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46" name="TextBox 145"/>
          <p:cNvSpPr txBox="1"/>
          <p:nvPr/>
        </p:nvSpPr>
        <p:spPr>
          <a:xfrm>
            <a:off x="6916635" y="3735769"/>
            <a:ext cx="182880" cy="466344"/>
          </a:xfrm>
          <a:prstGeom prst="rect">
            <a:avLst/>
          </a:prstGeom>
          <a:solidFill>
            <a:srgbClr val="DDDDDD"/>
          </a:solidFill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52" name="TextBox 151"/>
          <p:cNvSpPr txBox="1"/>
          <p:nvPr/>
        </p:nvSpPr>
        <p:spPr>
          <a:xfrm>
            <a:off x="6712513" y="5260648"/>
            <a:ext cx="1172116" cy="430887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Wi-Fi</a:t>
            </a:r>
            <a:br>
              <a:rPr lang="en-US" sz="1100" dirty="0" smtClean="0"/>
            </a:br>
            <a:r>
              <a:rPr lang="en-US" sz="1100" dirty="0"/>
              <a:t>u</a:t>
            </a:r>
            <a:r>
              <a:rPr lang="en-US" sz="1100" dirty="0" smtClean="0"/>
              <a:t>nsuccessful CCA</a:t>
            </a:r>
            <a:endParaRPr lang="en-US" sz="1100" dirty="0"/>
          </a:p>
        </p:txBody>
      </p:sp>
      <p:sp>
        <p:nvSpPr>
          <p:cNvPr id="153" name="TextBox 152"/>
          <p:cNvSpPr txBox="1"/>
          <p:nvPr/>
        </p:nvSpPr>
        <p:spPr>
          <a:xfrm>
            <a:off x="5217560" y="5260648"/>
            <a:ext cx="1024639" cy="430887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Wi-Fi</a:t>
            </a:r>
            <a:br>
              <a:rPr lang="en-US" sz="1100" dirty="0" smtClean="0"/>
            </a:br>
            <a:r>
              <a:rPr lang="en-US" sz="1100" dirty="0" smtClean="0"/>
              <a:t>successful CCA</a:t>
            </a:r>
            <a:endParaRPr lang="en-US" sz="1100" dirty="0"/>
          </a:p>
        </p:txBody>
      </p:sp>
      <p:cxnSp>
        <p:nvCxnSpPr>
          <p:cNvPr id="168" name="Straight Arrow Connector 167"/>
          <p:cNvCxnSpPr/>
          <p:nvPr/>
        </p:nvCxnSpPr>
        <p:spPr>
          <a:xfrm>
            <a:off x="4252120" y="4591984"/>
            <a:ext cx="2849095" cy="0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4820892" y="4367215"/>
            <a:ext cx="1672253" cy="2616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/>
              <a:t>Back-off with BI = 7 [slot]</a:t>
            </a:r>
            <a:endParaRPr lang="en-US" sz="1100" dirty="0"/>
          </a:p>
        </p:txBody>
      </p:sp>
      <p:sp>
        <p:nvSpPr>
          <p:cNvPr id="172" name="TextBox 171"/>
          <p:cNvSpPr txBox="1"/>
          <p:nvPr/>
        </p:nvSpPr>
        <p:spPr>
          <a:xfrm>
            <a:off x="5279863" y="1770995"/>
            <a:ext cx="483146" cy="4616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LAA</a:t>
            </a:r>
            <a:br>
              <a:rPr lang="en-US" sz="1200" b="1" dirty="0" smtClean="0">
                <a:solidFill>
                  <a:schemeClr val="bg1"/>
                </a:solidFill>
              </a:rPr>
            </a:br>
            <a:r>
              <a:rPr lang="en-US" sz="1200" b="1" dirty="0" smtClean="0">
                <a:solidFill>
                  <a:schemeClr val="bg1"/>
                </a:solidFill>
              </a:rPr>
              <a:t>Data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3162848" y="1752600"/>
            <a:ext cx="483146" cy="4616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LAA</a:t>
            </a:r>
            <a:br>
              <a:rPr lang="en-US" sz="1200" b="1" dirty="0" smtClean="0">
                <a:solidFill>
                  <a:schemeClr val="bg1"/>
                </a:solidFill>
              </a:rPr>
            </a:br>
            <a:r>
              <a:rPr lang="en-US" sz="1200" b="1" dirty="0" smtClean="0">
                <a:solidFill>
                  <a:schemeClr val="bg1"/>
                </a:solidFill>
              </a:rPr>
              <a:t>Data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1362555" y="3606164"/>
            <a:ext cx="567845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Wi-Fi</a:t>
            </a:r>
          </a:p>
          <a:p>
            <a:pPr algn="ctr"/>
            <a:r>
              <a:rPr lang="en-US" sz="1200" b="1" dirty="0" smtClean="0"/>
              <a:t>Data</a:t>
            </a:r>
            <a:endParaRPr lang="en-US" sz="1200" b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594360" y="2116951"/>
            <a:ext cx="689549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LAA-LTE</a:t>
            </a:r>
            <a:endParaRPr lang="en-US" sz="1200" b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588588" y="3971151"/>
            <a:ext cx="518092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Wi-Fi</a:t>
            </a:r>
            <a:endParaRPr lang="en-US" sz="12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2715434" y="5257800"/>
            <a:ext cx="92365" cy="457200"/>
          </a:xfrm>
          <a:prstGeom prst="rect">
            <a:avLst/>
          </a:prstGeom>
          <a:solidFill>
            <a:srgbClr val="FFCCFF"/>
          </a:solidFill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84" name="TextBox 83"/>
          <p:cNvSpPr txBox="1"/>
          <p:nvPr/>
        </p:nvSpPr>
        <p:spPr>
          <a:xfrm>
            <a:off x="1372420" y="5257800"/>
            <a:ext cx="92365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5098182" y="5248656"/>
            <a:ext cx="182880" cy="466344"/>
          </a:xfrm>
          <a:prstGeom prst="rect">
            <a:avLst/>
          </a:prstGeom>
          <a:solidFill>
            <a:srgbClr val="DDDDDD"/>
          </a:solidFill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6590572" y="5248656"/>
            <a:ext cx="182880" cy="466344"/>
          </a:xfrm>
          <a:prstGeom prst="rect">
            <a:avLst/>
          </a:prstGeom>
          <a:solidFill>
            <a:srgbClr val="9933FF"/>
          </a:solidFill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6366036" y="3736181"/>
            <a:ext cx="182880" cy="466344"/>
          </a:xfrm>
          <a:prstGeom prst="rect">
            <a:avLst/>
          </a:prstGeom>
          <a:solidFill>
            <a:srgbClr val="DDDDDD"/>
          </a:solidFill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cxnSp>
        <p:nvCxnSpPr>
          <p:cNvPr id="96" name="Straight Arrow Connector 95"/>
          <p:cNvCxnSpPr/>
          <p:nvPr/>
        </p:nvCxnSpPr>
        <p:spPr>
          <a:xfrm flipV="1">
            <a:off x="1693864" y="2347505"/>
            <a:ext cx="0" cy="235303"/>
          </a:xfrm>
          <a:prstGeom prst="straightConnector1">
            <a:avLst/>
          </a:prstGeom>
          <a:ln>
            <a:solidFill>
              <a:srgbClr val="0000FF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414606" y="2514600"/>
            <a:ext cx="572593" cy="600164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New</a:t>
            </a:r>
            <a:br>
              <a:rPr lang="en-US" sz="1100" dirty="0" smtClean="0"/>
            </a:br>
            <a:r>
              <a:rPr lang="en-US" sz="1100" dirty="0" smtClean="0"/>
              <a:t>frame</a:t>
            </a:r>
            <a:br>
              <a:rPr lang="en-US" sz="1100" dirty="0" smtClean="0"/>
            </a:br>
            <a:r>
              <a:rPr lang="en-US" sz="1100" dirty="0" smtClean="0"/>
              <a:t>arrives</a:t>
            </a:r>
            <a:endParaRPr lang="en-US" sz="1100" dirty="0"/>
          </a:p>
        </p:txBody>
      </p:sp>
      <p:cxnSp>
        <p:nvCxnSpPr>
          <p:cNvPr id="107" name="Straight Arrow Connector 106"/>
          <p:cNvCxnSpPr/>
          <p:nvPr/>
        </p:nvCxnSpPr>
        <p:spPr>
          <a:xfrm flipV="1">
            <a:off x="3604772" y="4203700"/>
            <a:ext cx="0" cy="235303"/>
          </a:xfrm>
          <a:prstGeom prst="straightConnector1">
            <a:avLst/>
          </a:prstGeom>
          <a:ln>
            <a:solidFill>
              <a:srgbClr val="FF99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3325514" y="4370795"/>
            <a:ext cx="572593" cy="600164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New</a:t>
            </a:r>
            <a:br>
              <a:rPr lang="en-US" sz="1100" dirty="0" smtClean="0"/>
            </a:br>
            <a:r>
              <a:rPr lang="en-US" sz="1100" dirty="0" smtClean="0"/>
              <a:t>frame</a:t>
            </a:r>
            <a:br>
              <a:rPr lang="en-US" sz="1100" dirty="0" smtClean="0"/>
            </a:br>
            <a:r>
              <a:rPr lang="en-US" sz="1100" dirty="0" smtClean="0"/>
              <a:t>arrives</a:t>
            </a:r>
            <a:endParaRPr lang="en-US" sz="1100" dirty="0"/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3602286" y="3634426"/>
            <a:ext cx="274320" cy="0"/>
          </a:xfrm>
          <a:prstGeom prst="straightConnector1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555209" y="3426768"/>
            <a:ext cx="389850" cy="23083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 smtClean="0"/>
              <a:t>DIFS</a:t>
            </a:r>
            <a:endParaRPr lang="en-US" sz="900" dirty="0"/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6091017" y="3635070"/>
            <a:ext cx="274320" cy="0"/>
          </a:xfrm>
          <a:prstGeom prst="straightConnector1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632460" y="2352040"/>
            <a:ext cx="7723791" cy="1851660"/>
            <a:chOff x="632460" y="2352040"/>
            <a:chExt cx="8063253" cy="1851660"/>
          </a:xfrm>
        </p:grpSpPr>
        <p:cxnSp>
          <p:nvCxnSpPr>
            <p:cNvPr id="80" name="Straight Arrow Connector 79"/>
            <p:cNvCxnSpPr/>
            <p:nvPr/>
          </p:nvCxnSpPr>
          <p:spPr>
            <a:xfrm>
              <a:off x="632460" y="2352040"/>
              <a:ext cx="8063253" cy="0"/>
            </a:xfrm>
            <a:prstGeom prst="straightConnector1">
              <a:avLst/>
            </a:prstGeom>
            <a:ln w="63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641287" y="4203700"/>
              <a:ext cx="8054426" cy="0"/>
            </a:xfrm>
            <a:prstGeom prst="straightConnector1">
              <a:avLst/>
            </a:prstGeom>
            <a:ln w="63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" name="Straight Arrow Connector 100"/>
          <p:cNvCxnSpPr/>
          <p:nvPr/>
        </p:nvCxnSpPr>
        <p:spPr>
          <a:xfrm>
            <a:off x="3986337" y="3631895"/>
            <a:ext cx="274320" cy="0"/>
          </a:xfrm>
          <a:prstGeom prst="straightConnector1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3934498" y="3424237"/>
            <a:ext cx="389850" cy="23083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 smtClean="0"/>
              <a:t>DIFS</a:t>
            </a:r>
            <a:endParaRPr lang="en-US" sz="900" dirty="0"/>
          </a:p>
        </p:txBody>
      </p:sp>
      <p:sp>
        <p:nvSpPr>
          <p:cNvPr id="120" name="TextBox 119"/>
          <p:cNvSpPr txBox="1"/>
          <p:nvPr/>
        </p:nvSpPr>
        <p:spPr>
          <a:xfrm>
            <a:off x="2470150" y="3679594"/>
            <a:ext cx="435184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ACK</a:t>
            </a:r>
            <a:endParaRPr lang="en-US" sz="1200" dirty="0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6088857" y="3581400"/>
            <a:ext cx="0" cy="190649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1422400" y="1460500"/>
            <a:ext cx="268702" cy="0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097466" y="1327234"/>
            <a:ext cx="407484" cy="253916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CCA</a:t>
            </a:r>
            <a:endParaRPr lang="en-US" sz="1050" dirty="0"/>
          </a:p>
        </p:txBody>
      </p:sp>
      <p:cxnSp>
        <p:nvCxnSpPr>
          <p:cNvPr id="151" name="Straight Connector 150"/>
          <p:cNvCxnSpPr/>
          <p:nvPr/>
        </p:nvCxnSpPr>
        <p:spPr>
          <a:xfrm>
            <a:off x="4913760" y="1371516"/>
            <a:ext cx="506" cy="862777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H="1">
            <a:off x="4820888" y="1371516"/>
            <a:ext cx="4" cy="748477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>
            <a:off x="4547684" y="1460416"/>
            <a:ext cx="268702" cy="0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4222750" y="1327150"/>
            <a:ext cx="407484" cy="253916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CCA</a:t>
            </a:r>
            <a:endParaRPr lang="en-US" sz="1050" dirty="0"/>
          </a:p>
        </p:txBody>
      </p:sp>
      <p:cxnSp>
        <p:nvCxnSpPr>
          <p:cNvPr id="157" name="Straight Arrow Connector 156"/>
          <p:cNvCxnSpPr/>
          <p:nvPr/>
        </p:nvCxnSpPr>
        <p:spPr>
          <a:xfrm>
            <a:off x="4925598" y="1460500"/>
            <a:ext cx="268702" cy="0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3989062" y="3737356"/>
            <a:ext cx="3476157" cy="46634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49" name="TextBox 148"/>
          <p:cNvSpPr txBox="1"/>
          <p:nvPr/>
        </p:nvSpPr>
        <p:spPr>
          <a:xfrm>
            <a:off x="7103962" y="3467100"/>
            <a:ext cx="908478" cy="738664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/>
            </a:r>
            <a:br>
              <a:rPr lang="en-US" sz="1400" b="1" dirty="0" smtClean="0">
                <a:solidFill>
                  <a:schemeClr val="bg1"/>
                </a:solidFill>
              </a:rPr>
            </a:br>
            <a:r>
              <a:rPr lang="en-US" sz="1400" b="1" dirty="0" smtClean="0">
                <a:solidFill>
                  <a:schemeClr val="bg1"/>
                </a:solidFill>
              </a:rPr>
              <a:t/>
            </a:r>
            <a:br>
              <a:rPr lang="en-US" sz="1400" b="1" dirty="0" smtClean="0">
                <a:solidFill>
                  <a:schemeClr val="bg1"/>
                </a:solidFill>
              </a:rPr>
            </a:b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7297499" y="3627986"/>
            <a:ext cx="518091" cy="4616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Wi-Fi</a:t>
            </a:r>
            <a:br>
              <a:rPr lang="en-US" sz="1200" b="1" dirty="0" smtClean="0"/>
            </a:br>
            <a:r>
              <a:rPr lang="en-US" sz="1200" b="1" dirty="0" smtClean="0"/>
              <a:t>Data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800585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34</Words>
  <Application>Microsoft Office PowerPoint</Application>
  <PresentationFormat>On-screen Show (4:3)</PresentationFormat>
  <Paragraphs>63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Quang-Dung Ho</dc:creator>
  <cp:lastModifiedBy>Quang-Dung Ho</cp:lastModifiedBy>
  <cp:revision>53</cp:revision>
  <dcterms:created xsi:type="dcterms:W3CDTF">2016-01-25T19:41:06Z</dcterms:created>
  <dcterms:modified xsi:type="dcterms:W3CDTF">2016-02-01T16:25:18Z</dcterms:modified>
</cp:coreProperties>
</file>