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4" autoAdjust="0"/>
  </p:normalViewPr>
  <p:slideViewPr>
    <p:cSldViewPr>
      <p:cViewPr>
        <p:scale>
          <a:sx n="125" d="100"/>
          <a:sy n="125" d="100"/>
        </p:scale>
        <p:origin x="-1272" y="22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Connector 146"/>
          <p:cNvCxnSpPr/>
          <p:nvPr/>
        </p:nvCxnSpPr>
        <p:spPr>
          <a:xfrm>
            <a:off x="1082618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767644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229013" y="3429000"/>
            <a:ext cx="0" cy="1007852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8153400" y="3429000"/>
            <a:ext cx="0" cy="686919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8516" y="3973323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091244" y="3581400"/>
            <a:ext cx="1676400" cy="0"/>
          </a:xfrm>
          <a:prstGeom prst="straightConnector1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895599" y="3978085"/>
            <a:ext cx="292608" cy="457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938710" y="3979204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235744" y="3698188"/>
            <a:ext cx="2917655" cy="738664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   Data transmission     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711208" y="3361549"/>
            <a:ext cx="4235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CoT</a:t>
            </a:r>
            <a:endParaRPr 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343551" y="4424541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sz="1200" dirty="0"/>
          </a:p>
        </p:txBody>
      </p:sp>
      <p:cxnSp>
        <p:nvCxnSpPr>
          <p:cNvPr id="209" name="Straight Arrow Connector 208"/>
          <p:cNvCxnSpPr/>
          <p:nvPr/>
        </p:nvCxnSpPr>
        <p:spPr>
          <a:xfrm>
            <a:off x="5235745" y="3583676"/>
            <a:ext cx="2917654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90926" y="3361549"/>
            <a:ext cx="118474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ECCA with </a:t>
            </a:r>
            <a:r>
              <a:rPr lang="en-US" sz="1200" i="1" dirty="0" smtClean="0"/>
              <a:t>N</a:t>
            </a:r>
            <a:r>
              <a:rPr lang="en-US" sz="1200" dirty="0" smtClean="0"/>
              <a:t> = 4</a:t>
            </a:r>
            <a:endParaRPr lang="en-US" sz="12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184587" y="3979414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2896393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3476687" y="3978085"/>
            <a:ext cx="292608" cy="457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3183731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766412" y="3978620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4060374" y="3979100"/>
            <a:ext cx="292608" cy="457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350542" y="3978619"/>
            <a:ext cx="292608" cy="457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226" name="TextBox 225"/>
          <p:cNvSpPr txBox="1"/>
          <p:nvPr/>
        </p:nvSpPr>
        <p:spPr>
          <a:xfrm>
            <a:off x="4643437" y="3978147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3187871" y="3581400"/>
            <a:ext cx="2039702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553200" y="3361549"/>
            <a:ext cx="4235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CoT</a:t>
            </a:r>
            <a:endParaRPr lang="en-US" sz="1200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797243" y="3429000"/>
            <a:ext cx="0" cy="68580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091244" y="3692307"/>
            <a:ext cx="1676400" cy="738664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Data transmission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685800" y="4435733"/>
            <a:ext cx="807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08794" y="4940006"/>
            <a:ext cx="128451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Unsuccessful CCA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023012" y="4918555"/>
            <a:ext cx="1114601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Successful CCA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590800" y="4724400"/>
            <a:ext cx="3428060" cy="6858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776812" y="4847504"/>
            <a:ext cx="29260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467501" y="4850682"/>
            <a:ext cx="292608" cy="457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Quang-Dung Ho</cp:lastModifiedBy>
  <cp:revision>20</cp:revision>
  <dcterms:created xsi:type="dcterms:W3CDTF">2016-01-25T19:41:06Z</dcterms:created>
  <dcterms:modified xsi:type="dcterms:W3CDTF">2016-01-28T20:33:03Z</dcterms:modified>
</cp:coreProperties>
</file>