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0066"/>
    <a:srgbClr val="777777"/>
    <a:srgbClr val="008000"/>
    <a:srgbClr val="FFCC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762" autoAdjust="0"/>
  </p:normalViewPr>
  <p:slideViewPr>
    <p:cSldViewPr>
      <p:cViewPr varScale="1">
        <p:scale>
          <a:sx n="117" d="100"/>
          <a:sy n="117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3836393" y="3530505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175301" y="1100064"/>
            <a:ext cx="0" cy="431013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052490" y="3534841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787246" y="2654614"/>
            <a:ext cx="584" cy="185846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452442" y="2495998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72647" y="1100064"/>
            <a:ext cx="1" cy="431013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56101" y="2514190"/>
            <a:ext cx="0" cy="223280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427201" y="2999601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84427" y="2681349"/>
            <a:ext cx="532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STA A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0141" y="3699750"/>
            <a:ext cx="52585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STA B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8790" y="5107702"/>
            <a:ext cx="8672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Other STAs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0141" y="3886654"/>
            <a:ext cx="9028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Destination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53284" y="3617638"/>
            <a:ext cx="119740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106783" y="2497199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11357" y="2542296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096048" y="2354971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3908479" y="2353370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SIFS</a:t>
            </a:r>
            <a:endParaRPr lang="en-US" sz="9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789980" y="3567942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223364" y="2597763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501307" y="2608961"/>
            <a:ext cx="41165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RTS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212061" y="2617384"/>
            <a:ext cx="5997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A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119909" y="3626835"/>
            <a:ext cx="56021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ACK A</a:t>
            </a:r>
            <a:endParaRPr lang="en-US" sz="1200" dirty="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3104338" y="2902329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825080" y="3073780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New</a:t>
            </a:r>
            <a:br>
              <a:rPr lang="en-US" sz="1100" dirty="0" smtClean="0"/>
            </a:br>
            <a:r>
              <a:rPr lang="en-US" sz="1100" dirty="0" smtClean="0"/>
              <a:t>frame</a:t>
            </a:r>
            <a:br>
              <a:rPr lang="en-US" sz="1100" dirty="0" smtClean="0"/>
            </a:br>
            <a:r>
              <a:rPr lang="en-US" sz="1100" dirty="0" smtClean="0"/>
              <a:t>arrives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3452905" y="2599433"/>
            <a:ext cx="11974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36363" y="3616695"/>
            <a:ext cx="11974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24352" y="3378097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SIFS</a:t>
            </a:r>
            <a:endParaRPr lang="en-US" sz="9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575373" y="3566945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91660" y="3642420"/>
            <a:ext cx="41229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CTS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220424" y="2494657"/>
            <a:ext cx="0" cy="45854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957914" y="2543336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75788" y="4918445"/>
            <a:ext cx="1594750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957914" y="4689845"/>
            <a:ext cx="1217387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50278" y="4718746"/>
            <a:ext cx="67999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NAV RTS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78886" y="4485383"/>
            <a:ext cx="67839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NAV CTS</a:t>
            </a:r>
            <a:endParaRPr 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741172" y="3378254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SIFS</a:t>
            </a:r>
            <a:endParaRPr lang="en-US" sz="900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040897" y="2909949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45559" y="3928350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046847" y="5332315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531845" y="4937820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181236" y="5027921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531508" y="519261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591033" y="519261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0903" y="519261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709762" y="519261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769632" y="519261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477411" y="4964819"/>
            <a:ext cx="116410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Random back-off</a:t>
            </a:r>
            <a:endParaRPr lang="en-US" sz="11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169622" y="4833988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2361" y="4456482"/>
            <a:ext cx="379921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55633" y="4080568"/>
            <a:ext cx="452368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NAV</a:t>
            </a:r>
            <a:br>
              <a:rPr lang="en-US" sz="1100" dirty="0" smtClean="0"/>
            </a:br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710733" y="4956513"/>
            <a:ext cx="1342034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All other Wi-Fi STAs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remain silent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5222" y="1122016"/>
            <a:ext cx="1568058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33CC"/>
                </a:solidFill>
              </a:rPr>
              <a:t>May access the channel</a:t>
            </a:r>
            <a:br>
              <a:rPr lang="en-US" sz="1100" b="1" dirty="0" smtClean="0">
                <a:solidFill>
                  <a:srgbClr val="FF33CC"/>
                </a:solidFill>
              </a:rPr>
            </a:br>
            <a:r>
              <a:rPr lang="en-US" sz="1100" b="1" dirty="0" smtClean="0">
                <a:solidFill>
                  <a:srgbClr val="FF33CC"/>
                </a:solidFill>
              </a:rPr>
              <a:t>at any time and corrupt</a:t>
            </a:r>
            <a:br>
              <a:rPr lang="en-US" sz="1100" b="1" dirty="0" smtClean="0">
                <a:solidFill>
                  <a:srgbClr val="FF33CC"/>
                </a:solidFill>
              </a:rPr>
            </a:br>
            <a:r>
              <a:rPr lang="en-US" sz="1100" b="1" dirty="0" smtClean="0">
                <a:solidFill>
                  <a:srgbClr val="FF33CC"/>
                </a:solidFill>
              </a:rPr>
              <a:t>Wi-Fi transmissions</a:t>
            </a:r>
            <a:endParaRPr lang="en-US" sz="1100" b="1" dirty="0">
              <a:solidFill>
                <a:srgbClr val="FF33CC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046847" y="1673390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81200" y="1442260"/>
            <a:ext cx="1356333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LTE-U and LAA-LTE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5" name="16-Point Star 4"/>
          <p:cNvSpPr/>
          <p:nvPr/>
        </p:nvSpPr>
        <p:spPr>
          <a:xfrm>
            <a:off x="3589089" y="1828800"/>
            <a:ext cx="1587585" cy="299803"/>
          </a:xfrm>
          <a:prstGeom prst="star16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41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57</cp:revision>
  <dcterms:created xsi:type="dcterms:W3CDTF">2016-01-25T19:41:06Z</dcterms:created>
  <dcterms:modified xsi:type="dcterms:W3CDTF">2016-02-02T19:07:46Z</dcterms:modified>
</cp:coreProperties>
</file>