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75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5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6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2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9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4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1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92F4-0461-4672-98DE-24612D28F4D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6D4F-30BF-43FB-8FB1-A82A320EF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330685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44556" y="2216426"/>
            <a:ext cx="2146852" cy="201433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066800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1762538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488095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200398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3909390" y="2216426"/>
            <a:ext cx="2146852" cy="201433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4644884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042988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791736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460970" y="2216426"/>
            <a:ext cx="2146852" cy="201433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8173275" y="221642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913535" y="222636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9625840" y="2226366"/>
            <a:ext cx="2146852" cy="2014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132522" y="3286539"/>
            <a:ext cx="11966713" cy="138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344557" y="3286539"/>
            <a:ext cx="11569147" cy="13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86142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2.402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7135" y="382166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2.483 GHz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741" y="342323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22 MHz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44557" y="3286539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766066" y="3222144"/>
            <a:ext cx="0" cy="542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09390" y="3299791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9617" y="3293165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64975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0228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42592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17845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207566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82819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85183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60436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16418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891671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594035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369288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005391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780644" y="1723646"/>
            <a:ext cx="0" cy="49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02440" y="1390755"/>
            <a:ext cx="997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CA" dirty="0"/>
              <a:t>             </a:t>
            </a:r>
            <a:r>
              <a:rPr lang="en-CA" dirty="0">
                <a:solidFill>
                  <a:srgbClr val="FF0000"/>
                </a:solidFill>
              </a:rPr>
              <a:t>2           3             4         5</a:t>
            </a:r>
            <a:r>
              <a:rPr lang="en-CA" dirty="0"/>
              <a:t>           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CA" dirty="0"/>
              <a:t>           </a:t>
            </a:r>
            <a:r>
              <a:rPr lang="en-CA" dirty="0">
                <a:solidFill>
                  <a:srgbClr val="FF0000"/>
                </a:solidFill>
              </a:rPr>
              <a:t>7             8          9             10 </a:t>
            </a:r>
            <a:r>
              <a:rPr lang="en-CA" dirty="0"/>
              <a:t>       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CA" dirty="0"/>
              <a:t>          </a:t>
            </a:r>
            <a:r>
              <a:rPr lang="en-CA" dirty="0">
                <a:solidFill>
                  <a:srgbClr val="FF0000"/>
                </a:solidFill>
              </a:rPr>
              <a:t>12        13          14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902993" y="3613738"/>
            <a:ext cx="67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381310" y="3616258"/>
            <a:ext cx="67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09548" y="95969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303328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1557366"/>
            <a:ext cx="12091987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3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Tweed</dc:creator>
  <cp:lastModifiedBy>Daniel Tweed</cp:lastModifiedBy>
  <cp:revision>3</cp:revision>
  <dcterms:created xsi:type="dcterms:W3CDTF">2016-08-19T15:27:44Z</dcterms:created>
  <dcterms:modified xsi:type="dcterms:W3CDTF">2016-08-19T15:49:00Z</dcterms:modified>
</cp:coreProperties>
</file>