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F86D-2BCD-431F-B43E-F9DF0B227885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82BB-9D63-4466-B3A6-A99BF71DEF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92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F86D-2BCD-431F-B43E-F9DF0B227885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82BB-9D63-4466-B3A6-A99BF71DEF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26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F86D-2BCD-431F-B43E-F9DF0B227885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82BB-9D63-4466-B3A6-A99BF71DEF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19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F86D-2BCD-431F-B43E-F9DF0B227885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82BB-9D63-4466-B3A6-A99BF71DEF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82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F86D-2BCD-431F-B43E-F9DF0B227885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82BB-9D63-4466-B3A6-A99BF71DEF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64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F86D-2BCD-431F-B43E-F9DF0B227885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82BB-9D63-4466-B3A6-A99BF71DEF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0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F86D-2BCD-431F-B43E-F9DF0B227885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82BB-9D63-4466-B3A6-A99BF71DEF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8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F86D-2BCD-431F-B43E-F9DF0B227885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82BB-9D63-4466-B3A6-A99BF71DEF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85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F86D-2BCD-431F-B43E-F9DF0B227885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82BB-9D63-4466-B3A6-A99BF71DEF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74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F86D-2BCD-431F-B43E-F9DF0B227885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82BB-9D63-4466-B3A6-A99BF71DEF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76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F86D-2BCD-431F-B43E-F9DF0B227885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82BB-9D63-4466-B3A6-A99BF71DEF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19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F86D-2BCD-431F-B43E-F9DF0B227885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82BB-9D63-4466-B3A6-A99BF71DEF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99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344557" y="5097781"/>
            <a:ext cx="11569147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772" y="5545243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5170 </a:t>
            </a:r>
          </a:p>
          <a:p>
            <a:pPr algn="ctr"/>
            <a:r>
              <a:rPr lang="en-CA" dirty="0"/>
              <a:t>MHz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807" y="989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UNII-1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43745" y="5545242"/>
            <a:ext cx="724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5250 </a:t>
            </a:r>
          </a:p>
          <a:p>
            <a:pPr algn="ctr"/>
            <a:r>
              <a:rPr lang="en-CA" dirty="0"/>
              <a:t>MHz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68941" y="5545241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5330 </a:t>
            </a:r>
          </a:p>
          <a:p>
            <a:pPr algn="ctr"/>
            <a:r>
              <a:rPr lang="en-CA" dirty="0"/>
              <a:t>MHz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50254" y="55452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5490</a:t>
            </a:r>
          </a:p>
          <a:p>
            <a:pPr algn="ctr"/>
            <a:r>
              <a:rPr lang="en-CA" dirty="0"/>
              <a:t>MHz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74044" y="5545239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5710 </a:t>
            </a:r>
          </a:p>
          <a:p>
            <a:pPr algn="ctr"/>
            <a:r>
              <a:rPr lang="en-CA" dirty="0"/>
              <a:t>MHz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814801" y="5545238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5735 </a:t>
            </a:r>
          </a:p>
          <a:p>
            <a:pPr algn="ctr"/>
            <a:r>
              <a:rPr lang="en-CA" dirty="0"/>
              <a:t>MHz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365320" y="5564321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5815 </a:t>
            </a:r>
          </a:p>
          <a:p>
            <a:pPr algn="ctr"/>
            <a:r>
              <a:rPr lang="en-CA" dirty="0"/>
              <a:t>MHz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74439" y="98906"/>
            <a:ext cx="0" cy="54701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294271" y="92276"/>
            <a:ext cx="0" cy="54701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123231" y="135581"/>
            <a:ext cx="0" cy="54701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247425" y="139123"/>
            <a:ext cx="0" cy="54701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901590" y="102911"/>
            <a:ext cx="0" cy="54701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9738923" y="104898"/>
            <a:ext cx="0" cy="54701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1716806" y="104899"/>
            <a:ext cx="0" cy="54701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/>
        </p:nvSpPr>
        <p:spPr>
          <a:xfrm>
            <a:off x="461167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Isosceles Triangle 60"/>
          <p:cNvSpPr/>
          <p:nvPr/>
        </p:nvSpPr>
        <p:spPr>
          <a:xfrm>
            <a:off x="913108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Isosceles Triangle 61"/>
          <p:cNvSpPr/>
          <p:nvPr/>
        </p:nvSpPr>
        <p:spPr>
          <a:xfrm>
            <a:off x="1370579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Isosceles Triangle 62"/>
          <p:cNvSpPr/>
          <p:nvPr/>
        </p:nvSpPr>
        <p:spPr>
          <a:xfrm>
            <a:off x="1817532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Isosceles Triangle 63"/>
          <p:cNvSpPr/>
          <p:nvPr/>
        </p:nvSpPr>
        <p:spPr>
          <a:xfrm>
            <a:off x="2275383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Isosceles Triangle 64"/>
          <p:cNvSpPr/>
          <p:nvPr/>
        </p:nvSpPr>
        <p:spPr>
          <a:xfrm>
            <a:off x="2727324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Isosceles Triangle 65"/>
          <p:cNvSpPr/>
          <p:nvPr/>
        </p:nvSpPr>
        <p:spPr>
          <a:xfrm>
            <a:off x="3184795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Isosceles Triangle 66"/>
          <p:cNvSpPr/>
          <p:nvPr/>
        </p:nvSpPr>
        <p:spPr>
          <a:xfrm>
            <a:off x="3631748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Isosceles Triangle 67"/>
          <p:cNvSpPr/>
          <p:nvPr/>
        </p:nvSpPr>
        <p:spPr>
          <a:xfrm>
            <a:off x="4246352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Isosceles Triangle 68"/>
          <p:cNvSpPr/>
          <p:nvPr/>
        </p:nvSpPr>
        <p:spPr>
          <a:xfrm>
            <a:off x="4698293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Isosceles Triangle 69"/>
          <p:cNvSpPr/>
          <p:nvPr/>
        </p:nvSpPr>
        <p:spPr>
          <a:xfrm>
            <a:off x="5155764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Isosceles Triangle 70"/>
          <p:cNvSpPr/>
          <p:nvPr/>
        </p:nvSpPr>
        <p:spPr>
          <a:xfrm>
            <a:off x="5602717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Isosceles Triangle 71"/>
          <p:cNvSpPr/>
          <p:nvPr/>
        </p:nvSpPr>
        <p:spPr>
          <a:xfrm>
            <a:off x="6083933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Isosceles Triangle 72"/>
          <p:cNvSpPr/>
          <p:nvPr/>
        </p:nvSpPr>
        <p:spPr>
          <a:xfrm>
            <a:off x="6535874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Isosceles Triangle 73"/>
          <p:cNvSpPr/>
          <p:nvPr/>
        </p:nvSpPr>
        <p:spPr>
          <a:xfrm>
            <a:off x="6993345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Isosceles Triangle 74"/>
          <p:cNvSpPr/>
          <p:nvPr/>
        </p:nvSpPr>
        <p:spPr>
          <a:xfrm>
            <a:off x="7440298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Isosceles Triangle 75"/>
          <p:cNvSpPr/>
          <p:nvPr/>
        </p:nvSpPr>
        <p:spPr>
          <a:xfrm>
            <a:off x="7904512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Isosceles Triangle 76"/>
          <p:cNvSpPr/>
          <p:nvPr/>
        </p:nvSpPr>
        <p:spPr>
          <a:xfrm>
            <a:off x="8356453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Isosceles Triangle 77"/>
          <p:cNvSpPr/>
          <p:nvPr/>
        </p:nvSpPr>
        <p:spPr>
          <a:xfrm>
            <a:off x="8813924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Isosceles Triangle 78"/>
          <p:cNvSpPr/>
          <p:nvPr/>
        </p:nvSpPr>
        <p:spPr>
          <a:xfrm>
            <a:off x="9260877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Isosceles Triangle 79"/>
          <p:cNvSpPr/>
          <p:nvPr/>
        </p:nvSpPr>
        <p:spPr>
          <a:xfrm>
            <a:off x="11718141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Isosceles Triangle 80"/>
          <p:cNvSpPr/>
          <p:nvPr/>
        </p:nvSpPr>
        <p:spPr>
          <a:xfrm>
            <a:off x="9902233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Isosceles Triangle 81"/>
          <p:cNvSpPr/>
          <p:nvPr/>
        </p:nvSpPr>
        <p:spPr>
          <a:xfrm>
            <a:off x="10354174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Isosceles Triangle 82"/>
          <p:cNvSpPr/>
          <p:nvPr/>
        </p:nvSpPr>
        <p:spPr>
          <a:xfrm>
            <a:off x="10811645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Isosceles Triangle 83"/>
          <p:cNvSpPr/>
          <p:nvPr/>
        </p:nvSpPr>
        <p:spPr>
          <a:xfrm>
            <a:off x="11258598" y="1044109"/>
            <a:ext cx="460549" cy="5698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Trapezoid 84"/>
          <p:cNvSpPr/>
          <p:nvPr/>
        </p:nvSpPr>
        <p:spPr>
          <a:xfrm>
            <a:off x="490683" y="2146853"/>
            <a:ext cx="867422" cy="516834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Trapezoid 85"/>
          <p:cNvSpPr/>
          <p:nvPr/>
        </p:nvSpPr>
        <p:spPr>
          <a:xfrm>
            <a:off x="1384770" y="2146853"/>
            <a:ext cx="867422" cy="516834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Trapezoid 86"/>
          <p:cNvSpPr/>
          <p:nvPr/>
        </p:nvSpPr>
        <p:spPr>
          <a:xfrm>
            <a:off x="2299273" y="2146853"/>
            <a:ext cx="867422" cy="516834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rapezoid 87"/>
          <p:cNvSpPr/>
          <p:nvPr/>
        </p:nvSpPr>
        <p:spPr>
          <a:xfrm>
            <a:off x="3206612" y="2146853"/>
            <a:ext cx="867422" cy="516834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Trapezoid 88"/>
          <p:cNvSpPr/>
          <p:nvPr/>
        </p:nvSpPr>
        <p:spPr>
          <a:xfrm>
            <a:off x="4281808" y="2146853"/>
            <a:ext cx="867422" cy="516834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rapezoid 89"/>
          <p:cNvSpPr/>
          <p:nvPr/>
        </p:nvSpPr>
        <p:spPr>
          <a:xfrm>
            <a:off x="5189147" y="2146853"/>
            <a:ext cx="867422" cy="516834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rapezoid 90"/>
          <p:cNvSpPr/>
          <p:nvPr/>
        </p:nvSpPr>
        <p:spPr>
          <a:xfrm>
            <a:off x="6076281" y="2146853"/>
            <a:ext cx="867422" cy="516834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Trapezoid 91"/>
          <p:cNvSpPr/>
          <p:nvPr/>
        </p:nvSpPr>
        <p:spPr>
          <a:xfrm>
            <a:off x="6983620" y="2146853"/>
            <a:ext cx="867422" cy="516834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Trapezoid 92"/>
          <p:cNvSpPr/>
          <p:nvPr/>
        </p:nvSpPr>
        <p:spPr>
          <a:xfrm>
            <a:off x="7901551" y="2146853"/>
            <a:ext cx="867422" cy="516834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Trapezoid 93"/>
          <p:cNvSpPr/>
          <p:nvPr/>
        </p:nvSpPr>
        <p:spPr>
          <a:xfrm>
            <a:off x="8808890" y="2146853"/>
            <a:ext cx="867422" cy="516834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Trapezoid 94"/>
          <p:cNvSpPr/>
          <p:nvPr/>
        </p:nvSpPr>
        <p:spPr>
          <a:xfrm>
            <a:off x="9909307" y="2141522"/>
            <a:ext cx="867422" cy="516834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rapezoid 95"/>
          <p:cNvSpPr/>
          <p:nvPr/>
        </p:nvSpPr>
        <p:spPr>
          <a:xfrm>
            <a:off x="10816646" y="2141522"/>
            <a:ext cx="867422" cy="516834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Trapezoid 96"/>
          <p:cNvSpPr/>
          <p:nvPr/>
        </p:nvSpPr>
        <p:spPr>
          <a:xfrm>
            <a:off x="471030" y="3259029"/>
            <a:ext cx="1808952" cy="516834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Trapezoid 102"/>
          <p:cNvSpPr/>
          <p:nvPr/>
        </p:nvSpPr>
        <p:spPr>
          <a:xfrm>
            <a:off x="2291284" y="3259029"/>
            <a:ext cx="1808952" cy="516834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rapezoid 103"/>
          <p:cNvSpPr/>
          <p:nvPr/>
        </p:nvSpPr>
        <p:spPr>
          <a:xfrm>
            <a:off x="4268615" y="3259029"/>
            <a:ext cx="1808952" cy="516834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Trapezoid 104"/>
          <p:cNvSpPr/>
          <p:nvPr/>
        </p:nvSpPr>
        <p:spPr>
          <a:xfrm>
            <a:off x="6088869" y="3259029"/>
            <a:ext cx="1808952" cy="516834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Trapezoid 105"/>
          <p:cNvSpPr/>
          <p:nvPr/>
        </p:nvSpPr>
        <p:spPr>
          <a:xfrm>
            <a:off x="7901172" y="3259029"/>
            <a:ext cx="1808952" cy="516834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rapezoid 106"/>
          <p:cNvSpPr/>
          <p:nvPr/>
        </p:nvSpPr>
        <p:spPr>
          <a:xfrm>
            <a:off x="9880450" y="3259029"/>
            <a:ext cx="1808952" cy="516834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Trapezoid 107"/>
          <p:cNvSpPr/>
          <p:nvPr/>
        </p:nvSpPr>
        <p:spPr>
          <a:xfrm>
            <a:off x="463605" y="4286227"/>
            <a:ext cx="3631788" cy="516834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Trapezoid 108"/>
          <p:cNvSpPr/>
          <p:nvPr/>
        </p:nvSpPr>
        <p:spPr>
          <a:xfrm>
            <a:off x="4285393" y="4281673"/>
            <a:ext cx="3631788" cy="516834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/>
          <p:cNvSpPr txBox="1"/>
          <p:nvPr/>
        </p:nvSpPr>
        <p:spPr>
          <a:xfrm>
            <a:off x="2750975" y="989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UNII-2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869117" y="102613"/>
            <a:ext cx="17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UNII-2 Extended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474409" y="12587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UNII-3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1675744" y="13558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ISM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69164" y="594829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36      40     44     48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90251" y="600122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52      56     60     64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241540" y="600122"/>
            <a:ext cx="5655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100   104   108   112    116   120   124   128   132   136    140    144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911457" y="589711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149   153   157  161    165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-275289" y="2259516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40 MHz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-276874" y="1298857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20 MHz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-276874" y="3319813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80 MHz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-367506" y="4400411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160 MHz</a:t>
            </a:r>
          </a:p>
        </p:txBody>
      </p:sp>
    </p:spTree>
    <p:extLst>
      <p:ext uri="{BB962C8B-B14F-4D97-AF65-F5344CB8AC3E}">
        <p14:creationId xmlns:p14="http://schemas.microsoft.com/office/powerpoint/2010/main" val="201487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838" y="238539"/>
            <a:ext cx="12040157" cy="592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3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53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Tweed</dc:creator>
  <cp:lastModifiedBy>Daniel Tweed</cp:lastModifiedBy>
  <cp:revision>5</cp:revision>
  <dcterms:created xsi:type="dcterms:W3CDTF">2016-08-19T15:49:09Z</dcterms:created>
  <dcterms:modified xsi:type="dcterms:W3CDTF">2016-08-19T16:39:50Z</dcterms:modified>
</cp:coreProperties>
</file>