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85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13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7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49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8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4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BCE4-471C-4DEC-9C9F-A58F050A4848}" type="datetimeFigureOut">
              <a:rPr lang="en-CA" smtClean="0"/>
              <a:t>2016-08-19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85C2-9666-4381-BDB5-C10F74A33B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48"/>
          <p:cNvSpPr/>
          <p:nvPr/>
        </p:nvSpPr>
        <p:spPr>
          <a:xfrm>
            <a:off x="3962851" y="2754735"/>
            <a:ext cx="315477" cy="101855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39" y="3776869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1997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171" y="3776869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1998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903" y="3776869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1999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8994" y="3778525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114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2001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0324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4218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6430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2536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38642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74748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7479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25358" y="3780182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95875" y="3780182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58893" y="3780182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19172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89691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46960" y="3773556"/>
            <a:ext cx="635228" cy="437322"/>
          </a:xfrm>
          <a:prstGeom prst="rect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2009</a:t>
            </a:r>
          </a:p>
        </p:txBody>
      </p:sp>
      <p:sp>
        <p:nvSpPr>
          <p:cNvPr id="23" name="Pentagon 22"/>
          <p:cNvSpPr/>
          <p:nvPr/>
        </p:nvSpPr>
        <p:spPr>
          <a:xfrm>
            <a:off x="11434084" y="3780182"/>
            <a:ext cx="784422" cy="437322"/>
          </a:xfrm>
          <a:prstGeom prst="homePlate">
            <a:avLst/>
          </a:prstGeom>
          <a:solidFill>
            <a:srgbClr val="DDDDDD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1417770" y="1958596"/>
            <a:ext cx="315477" cy="18044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Down Arrow 29"/>
          <p:cNvSpPr/>
          <p:nvPr/>
        </p:nvSpPr>
        <p:spPr>
          <a:xfrm>
            <a:off x="7833810" y="2107539"/>
            <a:ext cx="315477" cy="164039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Down Arrow 30"/>
          <p:cNvSpPr/>
          <p:nvPr/>
        </p:nvSpPr>
        <p:spPr>
          <a:xfrm rot="10800000">
            <a:off x="7711890" y="4231883"/>
            <a:ext cx="315477" cy="149126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>
            <a:off x="9853110" y="1088641"/>
            <a:ext cx="315477" cy="264187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Down Arrow 32"/>
          <p:cNvSpPr/>
          <p:nvPr/>
        </p:nvSpPr>
        <p:spPr>
          <a:xfrm>
            <a:off x="10942770" y="2107539"/>
            <a:ext cx="315477" cy="164039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Down Arrow 34"/>
          <p:cNvSpPr/>
          <p:nvPr/>
        </p:nvSpPr>
        <p:spPr>
          <a:xfrm rot="10800000">
            <a:off x="6584130" y="4246328"/>
            <a:ext cx="315477" cy="135569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Down Arrow 35"/>
          <p:cNvSpPr/>
          <p:nvPr/>
        </p:nvSpPr>
        <p:spPr>
          <a:xfrm rot="10800000">
            <a:off x="10264590" y="4201301"/>
            <a:ext cx="315477" cy="112041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Down Arrow 36"/>
          <p:cNvSpPr/>
          <p:nvPr/>
        </p:nvSpPr>
        <p:spPr>
          <a:xfrm>
            <a:off x="152850" y="2761359"/>
            <a:ext cx="315477" cy="101855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Down Arrow 38"/>
          <p:cNvSpPr/>
          <p:nvPr/>
        </p:nvSpPr>
        <p:spPr>
          <a:xfrm rot="10800000">
            <a:off x="11100470" y="4226251"/>
            <a:ext cx="315477" cy="149126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Down Arrow 39"/>
          <p:cNvSpPr/>
          <p:nvPr/>
        </p:nvSpPr>
        <p:spPr>
          <a:xfrm rot="10800000">
            <a:off x="11552370" y="4243640"/>
            <a:ext cx="315477" cy="218336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ounded Rectangle 24"/>
          <p:cNvSpPr/>
          <p:nvPr/>
        </p:nvSpPr>
        <p:spPr>
          <a:xfrm>
            <a:off x="960785" y="1543049"/>
            <a:ext cx="10682124" cy="622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ounded Rectangle 23"/>
          <p:cNvSpPr/>
          <p:nvPr/>
        </p:nvSpPr>
        <p:spPr>
          <a:xfrm>
            <a:off x="13253" y="2703443"/>
            <a:ext cx="9747967" cy="62285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Rounded Rectangle 25"/>
          <p:cNvSpPr/>
          <p:nvPr/>
        </p:nvSpPr>
        <p:spPr>
          <a:xfrm>
            <a:off x="9422296" y="466310"/>
            <a:ext cx="2542536" cy="622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9" y="2703443"/>
            <a:ext cx="82747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</a:t>
            </a:r>
          </a:p>
          <a:p>
            <a:pPr algn="ctr"/>
            <a:r>
              <a:rPr lang="en-CA" sz="1600" dirty="0"/>
              <a:t>2Mbps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8845" y="2710743"/>
            <a:ext cx="9492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802.11b</a:t>
            </a:r>
          </a:p>
          <a:p>
            <a:pPr algn="ctr"/>
            <a:r>
              <a:rPr lang="en-CA" sz="1600" dirty="0"/>
              <a:t>11Mbps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85048" y="2703443"/>
            <a:ext cx="10225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802.11n</a:t>
            </a:r>
          </a:p>
          <a:p>
            <a:pPr algn="ctr"/>
            <a:r>
              <a:rPr lang="en-CA" sz="1600" dirty="0"/>
              <a:t>300Mbps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0343" y="1529306"/>
            <a:ext cx="9380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802.11a</a:t>
            </a:r>
          </a:p>
          <a:p>
            <a:pPr algn="ctr"/>
            <a:r>
              <a:rPr lang="en-CA" sz="1600" dirty="0"/>
              <a:t>54Mbps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28209" y="1517426"/>
            <a:ext cx="9659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802.11n</a:t>
            </a:r>
          </a:p>
          <a:p>
            <a:pPr algn="ctr"/>
            <a:r>
              <a:rPr lang="en-CA" sz="1600" dirty="0"/>
              <a:t>600Mbps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77257" y="462418"/>
            <a:ext cx="10941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802.11ad</a:t>
            </a:r>
          </a:p>
          <a:p>
            <a:pPr algn="ctr"/>
            <a:r>
              <a:rPr lang="en-CA" sz="1600" dirty="0"/>
              <a:t>&gt;5Gbps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47547" y="2710379"/>
            <a:ext cx="9659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802.11g</a:t>
            </a:r>
          </a:p>
          <a:p>
            <a:pPr algn="ctr"/>
            <a:r>
              <a:rPr lang="en-CA" sz="1600" dirty="0"/>
              <a:t>54Mbps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07048" y="1550349"/>
            <a:ext cx="10358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802.11ac</a:t>
            </a:r>
          </a:p>
          <a:p>
            <a:pPr algn="ctr"/>
            <a:r>
              <a:rPr lang="en-CA" sz="1600" dirty="0"/>
              <a:t>&gt;1Gbps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0107" y="280234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2.4 GHz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0938" y="15943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GHz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27770" y="54690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60 GHz</a:t>
            </a:r>
          </a:p>
        </p:txBody>
      </p:sp>
      <p:sp>
        <p:nvSpPr>
          <p:cNvPr id="54" name="Oval 53"/>
          <p:cNvSpPr/>
          <p:nvPr/>
        </p:nvSpPr>
        <p:spPr>
          <a:xfrm>
            <a:off x="6029707" y="4759189"/>
            <a:ext cx="1413537" cy="878287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802.11n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55" name="Oval 54"/>
          <p:cNvSpPr/>
          <p:nvPr/>
        </p:nvSpPr>
        <p:spPr>
          <a:xfrm>
            <a:off x="7222627" y="5307500"/>
            <a:ext cx="1413537" cy="878287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802.11n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3x3</a:t>
            </a:r>
          </a:p>
        </p:txBody>
      </p:sp>
      <p:sp>
        <p:nvSpPr>
          <p:cNvPr id="56" name="Oval 55"/>
          <p:cNvSpPr/>
          <p:nvPr/>
        </p:nvSpPr>
        <p:spPr>
          <a:xfrm>
            <a:off x="9680323" y="4532741"/>
            <a:ext cx="1451503" cy="878287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802.11ac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3x3</a:t>
            </a:r>
          </a:p>
        </p:txBody>
      </p:sp>
      <p:sp>
        <p:nvSpPr>
          <p:cNvPr id="57" name="Oval 56"/>
          <p:cNvSpPr/>
          <p:nvPr/>
        </p:nvSpPr>
        <p:spPr>
          <a:xfrm>
            <a:off x="10122520" y="5464476"/>
            <a:ext cx="1451503" cy="878287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802.11ac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2x2</a:t>
            </a:r>
          </a:p>
        </p:txBody>
      </p:sp>
      <p:sp>
        <p:nvSpPr>
          <p:cNvPr id="58" name="Oval 57"/>
          <p:cNvSpPr/>
          <p:nvPr/>
        </p:nvSpPr>
        <p:spPr>
          <a:xfrm>
            <a:off x="10984356" y="6294350"/>
            <a:ext cx="1451503" cy="878287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802.11ac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4x4</a:t>
            </a:r>
          </a:p>
        </p:txBody>
      </p:sp>
      <p:sp>
        <p:nvSpPr>
          <p:cNvPr id="59" name="Oval 58"/>
          <p:cNvSpPr/>
          <p:nvPr/>
        </p:nvSpPr>
        <p:spPr>
          <a:xfrm>
            <a:off x="11665927" y="2409576"/>
            <a:ext cx="1502239" cy="948028"/>
          </a:xfrm>
          <a:prstGeom prst="ellipse">
            <a:avLst/>
          </a:prstGeom>
          <a:solidFill>
            <a:srgbClr val="FFFF6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802.11ax</a:t>
            </a:r>
          </a:p>
        </p:txBody>
      </p:sp>
    </p:spTree>
    <p:extLst>
      <p:ext uri="{BB962C8B-B14F-4D97-AF65-F5344CB8AC3E}">
        <p14:creationId xmlns:p14="http://schemas.microsoft.com/office/powerpoint/2010/main" val="17742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278296"/>
            <a:ext cx="12234658" cy="62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Tweed</dc:creator>
  <cp:lastModifiedBy>Daniel Tweed</cp:lastModifiedBy>
  <cp:revision>5</cp:revision>
  <dcterms:created xsi:type="dcterms:W3CDTF">2016-08-19T16:42:46Z</dcterms:created>
  <dcterms:modified xsi:type="dcterms:W3CDTF">2016-08-19T17:25:12Z</dcterms:modified>
</cp:coreProperties>
</file>