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50021"/>
    <a:srgbClr val="FF0066"/>
    <a:srgbClr val="777777"/>
    <a:srgbClr val="FFCC66"/>
    <a:srgbClr val="FF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1762" autoAdjust="0"/>
  </p:normalViewPr>
  <p:slideViewPr>
    <p:cSldViewPr>
      <p:cViewPr varScale="1">
        <p:scale>
          <a:sx n="114" d="100"/>
          <a:sy n="114" d="100"/>
        </p:scale>
        <p:origin x="786" y="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E994D-EE54-45CF-8564-9B84D8B032D6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C3361-27B9-4FEA-B1F9-E43BDC589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C3361-27B9-4FEA-B1F9-E43BDC589F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3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D97D-5577-403C-B58C-D66171CB85C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3A41-6215-4F8B-BEAC-DD4723989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>
            <a:off x="2735637" y="2621332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799508" y="1996440"/>
            <a:ext cx="756326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114951" y="3343734"/>
            <a:ext cx="49564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090" y="1767840"/>
            <a:ext cx="53226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 A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43715" y="3014841"/>
            <a:ext cx="7519061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7804" y="2786241"/>
            <a:ext cx="52585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 B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42364" y="3977640"/>
            <a:ext cx="7520412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6453" y="3749040"/>
            <a:ext cx="52424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 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48078" y="4996041"/>
            <a:ext cx="7514698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2167" y="4767441"/>
            <a:ext cx="5370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STA 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7804" y="2973145"/>
            <a:ext cx="90287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Destination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06502" y="1689259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736431" y="2706510"/>
            <a:ext cx="119740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557335" y="1583690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02994" y="1582489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561909" y="1628140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546600" y="1440815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22106" y="2470203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SIFS</a:t>
            </a:r>
          </a:p>
        </p:txBody>
      </p:sp>
      <p:cxnSp>
        <p:nvCxnSpPr>
          <p:cNvPr id="96" name="Straight Connector 95"/>
          <p:cNvCxnSpPr>
            <a:stCxn id="67" idx="3"/>
          </p:cNvCxnSpPr>
          <p:nvPr/>
        </p:nvCxnSpPr>
        <p:spPr>
          <a:xfrm flipH="1">
            <a:off x="2469731" y="1843148"/>
            <a:ext cx="653" cy="123914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2473127" y="2659051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859801" y="3633157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854361" y="3459481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2855911" y="1997036"/>
            <a:ext cx="0" cy="30473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201570" y="3596640"/>
            <a:ext cx="0" cy="144659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860485" y="4650732"/>
            <a:ext cx="341085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845176" y="4463407"/>
            <a:ext cx="389850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DIFS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02813" y="3837137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62683" y="3837137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205536" y="4853944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265406" y="4853944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323787" y="4686399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441982" y="2703472"/>
            <a:ext cx="119740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129922" y="2467918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SIFS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6438807" y="2618294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178678" y="2656766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3884438" y="3564895"/>
            <a:ext cx="5612" cy="148309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315691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375216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35086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93945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553815" y="3834766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616017" y="3668459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6179899" y="2616567"/>
            <a:ext cx="0" cy="138446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67804" y="394463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W</a:t>
            </a:r>
            <a:r>
              <a:rPr lang="en-US" sz="1100" dirty="0"/>
              <a:t> = 15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125869" y="4310049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W</a:t>
            </a:r>
            <a:r>
              <a:rPr lang="en-US" sz="1100" dirty="0"/>
              <a:t> = 15</a:t>
            </a:r>
          </a:p>
          <a:p>
            <a:r>
              <a:rPr lang="en-US" sz="1100" dirty="0"/>
              <a:t>BI = 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67804" y="4941606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W</a:t>
            </a:r>
            <a:r>
              <a:rPr lang="en-US" sz="1100" dirty="0"/>
              <a:t> = 15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125869" y="3298825"/>
            <a:ext cx="593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W</a:t>
            </a:r>
            <a:r>
              <a:rPr lang="en-US" sz="1100" dirty="0"/>
              <a:t> = 15</a:t>
            </a:r>
          </a:p>
          <a:p>
            <a:r>
              <a:rPr lang="en-US" sz="1100" dirty="0"/>
              <a:t>BI = 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885776" y="1696581"/>
            <a:ext cx="5997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 A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311371" y="4701540"/>
            <a:ext cx="60458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 D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613226" y="3688080"/>
            <a:ext cx="59176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 C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799881" y="2713326"/>
            <a:ext cx="56021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ACK A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489001" y="2710041"/>
            <a:ext cx="552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ACK C</a:t>
            </a:r>
          </a:p>
        </p:txBody>
      </p:sp>
      <p:cxnSp>
        <p:nvCxnSpPr>
          <p:cNvPr id="225" name="Straight Arrow Connector 224"/>
          <p:cNvCxnSpPr/>
          <p:nvPr/>
        </p:nvCxnSpPr>
        <p:spPr>
          <a:xfrm flipV="1">
            <a:off x="2188443" y="4006125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909185" y="4177576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New</a:t>
            </a:r>
            <a:br>
              <a:rPr lang="en-US" sz="1100" dirty="0"/>
            </a:br>
            <a:r>
              <a:rPr lang="en-US" sz="1100" dirty="0"/>
              <a:t>frame</a:t>
            </a:r>
            <a:br>
              <a:rPr lang="en-US" sz="1100" dirty="0"/>
            </a:br>
            <a:r>
              <a:rPr lang="en-US" sz="1100" dirty="0"/>
              <a:t>arrives</a:t>
            </a:r>
          </a:p>
        </p:txBody>
      </p:sp>
      <p:cxnSp>
        <p:nvCxnSpPr>
          <p:cNvPr id="169" name="Straight Arrow Connector 168"/>
          <p:cNvCxnSpPr/>
          <p:nvPr/>
        </p:nvCxnSpPr>
        <p:spPr>
          <a:xfrm flipV="1">
            <a:off x="2545490" y="4989105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266232" y="5160556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New</a:t>
            </a:r>
            <a:br>
              <a:rPr lang="en-US" sz="1100" dirty="0"/>
            </a:br>
            <a:r>
              <a:rPr lang="en-US" sz="1100" dirty="0"/>
              <a:t>frame</a:t>
            </a:r>
            <a:br>
              <a:rPr lang="en-US" sz="1100" dirty="0"/>
            </a:br>
            <a:r>
              <a:rPr lang="en-US" sz="1100" dirty="0"/>
              <a:t>arrives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V="1">
            <a:off x="1555434" y="1988820"/>
            <a:ext cx="0" cy="2353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276176" y="2160271"/>
            <a:ext cx="572593" cy="60016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New</a:t>
            </a:r>
            <a:br>
              <a:rPr lang="en-US" sz="1100" dirty="0"/>
            </a:br>
            <a:r>
              <a:rPr lang="en-US" sz="1100" dirty="0"/>
              <a:t>frame</a:t>
            </a:r>
            <a:br>
              <a:rPr lang="en-US" sz="1100" dirty="0"/>
            </a:br>
            <a:r>
              <a:rPr lang="en-US" sz="1100" dirty="0"/>
              <a:t>arrives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320155" y="3670300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301389" y="3682266"/>
            <a:ext cx="59176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 C</a:t>
            </a: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3883381" y="3632200"/>
            <a:ext cx="96467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879676" y="3434090"/>
            <a:ext cx="1000595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A50021"/>
                </a:solidFill>
              </a:rPr>
              <a:t>ACK time-outs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3889261" y="4648200"/>
            <a:ext cx="96467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876031" y="4450090"/>
            <a:ext cx="1000595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A50021"/>
                </a:solidFill>
              </a:rPr>
              <a:t>ACK time-outs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250740" y="3302913"/>
            <a:ext cx="5886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W</a:t>
            </a:r>
            <a:r>
              <a:rPr lang="en-US" sz="1100" b="1" dirty="0"/>
              <a:t> = 31</a:t>
            </a:r>
          </a:p>
          <a:p>
            <a:r>
              <a:rPr lang="en-US" sz="1100" dirty="0"/>
              <a:t>BI = 5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245977" y="4467222"/>
            <a:ext cx="591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W</a:t>
            </a:r>
            <a:r>
              <a:rPr lang="en-US" sz="1100" b="1" dirty="0"/>
              <a:t> = 31</a:t>
            </a:r>
          </a:p>
          <a:p>
            <a:r>
              <a:rPr lang="en-US" sz="1100" dirty="0"/>
              <a:t>BI = 9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318054" y="4855370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377924" y="4855370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436783" y="4855370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496653" y="4855370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556178" y="4855370"/>
            <a:ext cx="59870" cy="1384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616048" y="4855370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74907" y="4855370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5734777" y="4855370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793833" y="4854983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6560899" y="2760435"/>
            <a:ext cx="0" cy="22827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6565016" y="4852987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624886" y="4852987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683942" y="4852600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43467" y="4852600"/>
            <a:ext cx="59870" cy="13849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00" b="1" dirty="0">
              <a:solidFill>
                <a:schemeClr val="bg1"/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7629778" y="2705668"/>
            <a:ext cx="119740" cy="307777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317718" y="2470150"/>
            <a:ext cx="372218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SIFS</a:t>
            </a:r>
          </a:p>
        </p:txBody>
      </p:sp>
      <p:cxnSp>
        <p:nvCxnSpPr>
          <p:cNvPr id="214" name="Straight Connector 213"/>
          <p:cNvCxnSpPr/>
          <p:nvPr/>
        </p:nvCxnSpPr>
        <p:spPr>
          <a:xfrm>
            <a:off x="7626603" y="2620490"/>
            <a:ext cx="0" cy="4572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7366474" y="2668522"/>
            <a:ext cx="259820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803813" y="4682334"/>
            <a:ext cx="563882" cy="307777"/>
          </a:xfrm>
          <a:prstGeom prst="rect">
            <a:avLst/>
          </a:prstGeom>
          <a:solidFill>
            <a:srgbClr val="FFCC66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217" name="Straight Connector 216"/>
          <p:cNvCxnSpPr/>
          <p:nvPr/>
        </p:nvCxnSpPr>
        <p:spPr>
          <a:xfrm>
            <a:off x="7367695" y="2626523"/>
            <a:ext cx="0" cy="24077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6794320" y="4701955"/>
            <a:ext cx="604589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Data D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7676797" y="2712237"/>
            <a:ext cx="565026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ACK D</a:t>
            </a:r>
          </a:p>
        </p:txBody>
      </p:sp>
      <p:cxnSp>
        <p:nvCxnSpPr>
          <p:cNvPr id="222" name="Straight Connector 221"/>
          <p:cNvCxnSpPr/>
          <p:nvPr/>
        </p:nvCxnSpPr>
        <p:spPr>
          <a:xfrm>
            <a:off x="4849261" y="3562350"/>
            <a:ext cx="0" cy="1471969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314776" y="3554418"/>
            <a:ext cx="0" cy="1479901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4853835" y="3632200"/>
            <a:ext cx="460941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899486" y="3444875"/>
            <a:ext cx="375424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EIFS</a:t>
            </a:r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4858598" y="4645967"/>
            <a:ext cx="460941" cy="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4904249" y="4458642"/>
            <a:ext cx="375424" cy="23083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/>
              <a:t>EIFS</a:t>
            </a:r>
          </a:p>
        </p:txBody>
      </p:sp>
      <p:cxnSp>
        <p:nvCxnSpPr>
          <p:cNvPr id="253" name="Straight Arrow Connector 252"/>
          <p:cNvCxnSpPr/>
          <p:nvPr/>
        </p:nvCxnSpPr>
        <p:spPr>
          <a:xfrm>
            <a:off x="3325276" y="4256896"/>
            <a:ext cx="570261" cy="0"/>
          </a:xfrm>
          <a:prstGeom prst="straightConnector1">
            <a:avLst/>
          </a:prstGeom>
          <a:ln w="3175">
            <a:solidFill>
              <a:srgbClr val="FF0066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3254995" y="4005590"/>
            <a:ext cx="683200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F0066"/>
                </a:solidFill>
              </a:rPr>
              <a:t>Collision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6501613" y="3302913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W</a:t>
            </a:r>
            <a:r>
              <a:rPr lang="en-US" sz="1100" b="1" dirty="0"/>
              <a:t> = 15</a:t>
            </a:r>
            <a:endParaRPr lang="en-US" sz="1100" dirty="0"/>
          </a:p>
        </p:txBody>
      </p:sp>
      <p:sp>
        <p:nvSpPr>
          <p:cNvPr id="258" name="TextBox 257"/>
          <p:cNvSpPr txBox="1"/>
          <p:nvPr/>
        </p:nvSpPr>
        <p:spPr>
          <a:xfrm>
            <a:off x="7674595" y="4462790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i="1" dirty="0"/>
              <a:t>W</a:t>
            </a:r>
            <a:r>
              <a:rPr lang="en-US" sz="1100" b="1" dirty="0"/>
              <a:t> = 15</a:t>
            </a:r>
            <a:endParaRPr lang="en-US" sz="1100" dirty="0"/>
          </a:p>
        </p:txBody>
      </p:sp>
      <p:cxnSp>
        <p:nvCxnSpPr>
          <p:cNvPr id="259" name="Straight Connector 258"/>
          <p:cNvCxnSpPr/>
          <p:nvPr/>
        </p:nvCxnSpPr>
        <p:spPr>
          <a:xfrm>
            <a:off x="7749518" y="2891406"/>
            <a:ext cx="0" cy="214767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35" y="1249491"/>
            <a:ext cx="7852329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7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79</Words>
  <Application>Microsoft Office PowerPoint</Application>
  <PresentationFormat>On-screen Show (4:3)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Quang-Dung Ho</dc:creator>
  <cp:lastModifiedBy>Daniel Tweed</cp:lastModifiedBy>
  <cp:revision>48</cp:revision>
  <dcterms:created xsi:type="dcterms:W3CDTF">2016-01-25T19:41:06Z</dcterms:created>
  <dcterms:modified xsi:type="dcterms:W3CDTF">2016-08-16T17:57:18Z</dcterms:modified>
</cp:coreProperties>
</file>