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2" autoAdjust="0"/>
  </p:normalViewPr>
  <p:slideViewPr>
    <p:cSldViewPr>
      <p:cViewPr varScale="1">
        <p:scale>
          <a:sx n="107" d="100"/>
          <a:sy n="107" d="100"/>
        </p:scale>
        <p:origin x="288" y="108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100038" y="152916"/>
            <a:ext cx="762000" cy="3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39754" y="165278"/>
            <a:ext cx="48256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97" name="Straight Arrow Connector 96"/>
          <p:cNvCxnSpPr>
            <a:stCxn id="28" idx="2"/>
            <a:endCxn id="41" idx="0"/>
          </p:cNvCxnSpPr>
          <p:nvPr/>
        </p:nvCxnSpPr>
        <p:spPr>
          <a:xfrm>
            <a:off x="3481038" y="457716"/>
            <a:ext cx="545" cy="24812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40972" y="705840"/>
            <a:ext cx="48122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k</a:t>
            </a:r>
            <a:r>
              <a:rPr lang="en-US" sz="1200" dirty="0"/>
              <a:t> = 0</a:t>
            </a:r>
          </a:p>
        </p:txBody>
      </p:sp>
      <p:sp>
        <p:nvSpPr>
          <p:cNvPr id="45" name="Diamond 44"/>
          <p:cNvSpPr/>
          <p:nvPr/>
        </p:nvSpPr>
        <p:spPr>
          <a:xfrm>
            <a:off x="2576308" y="2347135"/>
            <a:ext cx="1806202" cy="101013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41055" y="2582812"/>
            <a:ext cx="12923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Channel has been</a:t>
            </a:r>
            <a:br>
              <a:rPr lang="en-US" sz="1200" dirty="0"/>
            </a:br>
            <a:r>
              <a:rPr lang="en-US" sz="1200" dirty="0"/>
              <a:t>continuously free</a:t>
            </a:r>
            <a:br>
              <a:rPr lang="en-US" sz="1200" dirty="0"/>
            </a:br>
            <a:r>
              <a:rPr lang="en-US" sz="1200" dirty="0"/>
              <a:t>over DIFS?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15239" y="2461577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3" name="Diamond 52"/>
          <p:cNvSpPr/>
          <p:nvPr/>
        </p:nvSpPr>
        <p:spPr>
          <a:xfrm>
            <a:off x="40572" y="3419134"/>
            <a:ext cx="1184526" cy="6972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2249" y="3510792"/>
            <a:ext cx="78547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ACK is</a:t>
            </a:r>
            <a:br>
              <a:rPr lang="en-US" sz="1200" dirty="0"/>
            </a:br>
            <a:r>
              <a:rPr lang="en-US" sz="1200" dirty="0"/>
              <a:t>received?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28899" y="4431268"/>
            <a:ext cx="110150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Transmit</a:t>
            </a:r>
            <a:br>
              <a:rPr lang="en-US" sz="1200" dirty="0"/>
            </a:br>
            <a:r>
              <a:rPr lang="en-US" sz="1200" dirty="0"/>
              <a:t>the frame</a:t>
            </a:r>
          </a:p>
          <a:p>
            <a:pPr algn="ctr"/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515668" y="655251"/>
            <a:ext cx="156312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Wait until the</a:t>
            </a:r>
            <a:br>
              <a:rPr lang="en-US" sz="1200" dirty="0"/>
            </a:br>
            <a:r>
              <a:rPr lang="en-US" sz="1200" dirty="0"/>
              <a:t>channel becomes free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11125" y="3735290"/>
            <a:ext cx="145071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Wait until channel is</a:t>
            </a:r>
            <a:br>
              <a:rPr lang="en-US" sz="1200" dirty="0"/>
            </a:br>
            <a:r>
              <a:rPr lang="en-US" sz="1200" dirty="0"/>
              <a:t>continuously free</a:t>
            </a:r>
            <a:br>
              <a:rPr lang="en-US" sz="1200" dirty="0"/>
            </a:br>
            <a:r>
              <a:rPr lang="en-US" sz="1200" dirty="0"/>
              <a:t>over DIFS</a:t>
            </a:r>
          </a:p>
        </p:txBody>
      </p:sp>
      <p:cxnSp>
        <p:nvCxnSpPr>
          <p:cNvPr id="66" name="Straight Arrow Connector 65"/>
          <p:cNvCxnSpPr>
            <a:stCxn id="105" idx="2"/>
            <a:endCxn id="45" idx="0"/>
          </p:cNvCxnSpPr>
          <p:nvPr/>
        </p:nvCxnSpPr>
        <p:spPr>
          <a:xfrm>
            <a:off x="3476611" y="1757065"/>
            <a:ext cx="2798" cy="59007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5" idx="2"/>
            <a:endCxn id="55" idx="0"/>
          </p:cNvCxnSpPr>
          <p:nvPr/>
        </p:nvCxnSpPr>
        <p:spPr>
          <a:xfrm>
            <a:off x="3479409" y="3357265"/>
            <a:ext cx="241" cy="107400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66555" y="2549825"/>
            <a:ext cx="206837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45720" rIns="18288" rtlCol="0">
            <a:spAutoFit/>
          </a:bodyPr>
          <a:lstStyle/>
          <a:p>
            <a:r>
              <a:rPr lang="en-US" sz="1200" i="1" dirty="0"/>
              <a:t>W</a:t>
            </a:r>
            <a:r>
              <a:rPr lang="en-US" sz="1200" dirty="0"/>
              <a:t> = min{2</a:t>
            </a:r>
            <a:r>
              <a:rPr lang="en-US" sz="1200" i="1" baseline="30000" dirty="0"/>
              <a:t>k </a:t>
            </a:r>
            <a:r>
              <a:rPr lang="en-US" sz="1200" dirty="0"/>
              <a:t>(</a:t>
            </a:r>
            <a:r>
              <a:rPr lang="en-US" sz="1200" i="1" dirty="0"/>
              <a:t>W</a:t>
            </a:r>
            <a:r>
              <a:rPr lang="en-US" sz="1200" baseline="-25000" dirty="0"/>
              <a:t>min</a:t>
            </a:r>
            <a:r>
              <a:rPr lang="en-US" sz="1200" dirty="0"/>
              <a:t>+1) - 1,</a:t>
            </a:r>
            <a:r>
              <a:rPr lang="en-US" sz="1200" i="1" dirty="0"/>
              <a:t>W</a:t>
            </a:r>
            <a:r>
              <a:rPr lang="en-US" sz="1200" baseline="-25000" dirty="0"/>
              <a:t>max</a:t>
            </a:r>
            <a:r>
              <a:rPr lang="en-US" sz="1200" dirty="0"/>
              <a:t>}</a:t>
            </a:r>
          </a:p>
          <a:p>
            <a:r>
              <a:rPr lang="en-US" sz="1200" dirty="0" err="1"/>
              <a:t>BI</a:t>
            </a:r>
            <a:r>
              <a:rPr lang="en-US" sz="1200" baseline="-25000" dirty="0" err="1"/>
              <a:t>slots</a:t>
            </a:r>
            <a:r>
              <a:rPr lang="en-US" sz="1200" dirty="0"/>
              <a:t> = rand[0,</a:t>
            </a:r>
            <a:r>
              <a:rPr lang="en-US" sz="1200" i="1" dirty="0"/>
              <a:t>W</a:t>
            </a:r>
            <a:r>
              <a:rPr lang="en-US" sz="1200" dirty="0"/>
              <a:t>]</a:t>
            </a:r>
          </a:p>
          <a:p>
            <a:r>
              <a:rPr lang="en-US" sz="1200" i="1" dirty="0"/>
              <a:t>w</a:t>
            </a:r>
            <a:r>
              <a:rPr lang="en-US" sz="1200" dirty="0"/>
              <a:t> = </a:t>
            </a:r>
            <a:r>
              <a:rPr lang="en-US" sz="1200" dirty="0" err="1"/>
              <a:t>BI</a:t>
            </a:r>
            <a:r>
              <a:rPr lang="en-US" sz="1200" baseline="-25000" dirty="0" err="1"/>
              <a:t>slots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56" idx="2"/>
            <a:endCxn id="52" idx="0"/>
          </p:cNvCxnSpPr>
          <p:nvPr/>
        </p:nvCxnSpPr>
        <p:spPr>
          <a:xfrm flipH="1">
            <a:off x="6296258" y="1116916"/>
            <a:ext cx="971" cy="181874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3"/>
            <a:endCxn id="65" idx="1"/>
          </p:cNvCxnSpPr>
          <p:nvPr/>
        </p:nvCxnSpPr>
        <p:spPr>
          <a:xfrm flipV="1">
            <a:off x="7120833" y="4058456"/>
            <a:ext cx="290292" cy="817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2" idx="3"/>
            <a:endCxn id="56" idx="3"/>
          </p:cNvCxnSpPr>
          <p:nvPr/>
        </p:nvCxnSpPr>
        <p:spPr>
          <a:xfrm flipH="1" flipV="1">
            <a:off x="7078789" y="886084"/>
            <a:ext cx="44370" cy="835272"/>
          </a:xfrm>
          <a:prstGeom prst="bentConnector3">
            <a:avLst>
              <a:gd name="adj1" fmla="val -1044737"/>
            </a:avLst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065307" y="1485994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16" name="Elbow Connector 115"/>
          <p:cNvCxnSpPr>
            <a:stCxn id="53" idx="0"/>
            <a:endCxn id="41" idx="1"/>
          </p:cNvCxnSpPr>
          <p:nvPr/>
        </p:nvCxnSpPr>
        <p:spPr>
          <a:xfrm rot="5400000" flipH="1" flipV="1">
            <a:off x="649506" y="827669"/>
            <a:ext cx="2574794" cy="2608137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42139" y="3310275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Diamond 51"/>
          <p:cNvSpPr/>
          <p:nvPr/>
        </p:nvSpPr>
        <p:spPr>
          <a:xfrm>
            <a:off x="5469357" y="1298790"/>
            <a:ext cx="1653802" cy="845132"/>
          </a:xfrm>
          <a:prstGeom prst="diamond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670604" y="1401168"/>
            <a:ext cx="12923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Channel is</a:t>
            </a:r>
            <a:br>
              <a:rPr lang="en-US" sz="1200" dirty="0"/>
            </a:br>
            <a:r>
              <a:rPr lang="en-US" sz="1200" dirty="0"/>
              <a:t>continuously free</a:t>
            </a:r>
            <a:br>
              <a:rPr lang="en-US" sz="1200" dirty="0"/>
            </a:br>
            <a:r>
              <a:rPr lang="en-US" sz="1200" dirty="0"/>
              <a:t>over IFS?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85322" y="1848366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63" name="Straight Arrow Connector 62"/>
          <p:cNvCxnSpPr>
            <a:stCxn id="52" idx="2"/>
            <a:endCxn id="83" idx="0"/>
          </p:cNvCxnSpPr>
          <p:nvPr/>
        </p:nvCxnSpPr>
        <p:spPr>
          <a:xfrm>
            <a:off x="6296258" y="2143922"/>
            <a:ext cx="4482" cy="405903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5467031" y="3636707"/>
            <a:ext cx="1653802" cy="845132"/>
          </a:xfrm>
          <a:prstGeom prst="diamond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668278" y="3739085"/>
            <a:ext cx="129234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Channel is</a:t>
            </a:r>
            <a:br>
              <a:rPr lang="en-US" sz="1200" dirty="0"/>
            </a:br>
            <a:r>
              <a:rPr lang="en-US" sz="1200" dirty="0"/>
              <a:t>continuously free</a:t>
            </a:r>
            <a:br>
              <a:rPr lang="en-US" sz="1200" dirty="0"/>
            </a:br>
            <a:r>
              <a:rPr lang="en-US" sz="1200" dirty="0"/>
              <a:t>over ST?</a:t>
            </a:r>
          </a:p>
        </p:txBody>
      </p:sp>
      <p:cxnSp>
        <p:nvCxnSpPr>
          <p:cNvPr id="69" name="Straight Arrow Connector 68"/>
          <p:cNvCxnSpPr>
            <a:stCxn id="67" idx="2"/>
            <a:endCxn id="71" idx="0"/>
          </p:cNvCxnSpPr>
          <p:nvPr/>
        </p:nvCxnSpPr>
        <p:spPr>
          <a:xfrm flipH="1">
            <a:off x="6292184" y="4481839"/>
            <a:ext cx="1748" cy="221668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17722" y="4703507"/>
            <a:ext cx="74892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w</a:t>
            </a:r>
            <a:r>
              <a:rPr lang="en-US" sz="1200" dirty="0"/>
              <a:t> = </a:t>
            </a:r>
            <a:r>
              <a:rPr lang="en-US" sz="1200" i="1" dirty="0"/>
              <a:t>w </a:t>
            </a:r>
            <a:r>
              <a:rPr lang="en-US" sz="1200" dirty="0"/>
              <a:t>- 1</a:t>
            </a:r>
          </a:p>
        </p:txBody>
      </p:sp>
      <p:sp>
        <p:nvSpPr>
          <p:cNvPr id="74" name="Diamond 73"/>
          <p:cNvSpPr/>
          <p:nvPr/>
        </p:nvSpPr>
        <p:spPr>
          <a:xfrm>
            <a:off x="4745157" y="4639480"/>
            <a:ext cx="860128" cy="403458"/>
          </a:xfrm>
          <a:prstGeom prst="diamond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868799" y="4696583"/>
            <a:ext cx="6270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w</a:t>
            </a:r>
            <a:r>
              <a:rPr lang="en-US" sz="1200" dirty="0"/>
              <a:t> = 0 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39807" y="2120469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50462" y="4436356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92" name="Straight Arrow Connector 91"/>
          <p:cNvCxnSpPr>
            <a:stCxn id="83" idx="2"/>
            <a:endCxn id="67" idx="0"/>
          </p:cNvCxnSpPr>
          <p:nvPr/>
        </p:nvCxnSpPr>
        <p:spPr>
          <a:xfrm flipH="1">
            <a:off x="6293932" y="3196156"/>
            <a:ext cx="6808" cy="440551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1"/>
          </p:cNvCxnSpPr>
          <p:nvPr/>
        </p:nvCxnSpPr>
        <p:spPr>
          <a:xfrm flipH="1">
            <a:off x="5582325" y="4842007"/>
            <a:ext cx="335397" cy="1639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iamond 97"/>
          <p:cNvSpPr/>
          <p:nvPr/>
        </p:nvSpPr>
        <p:spPr>
          <a:xfrm>
            <a:off x="1370646" y="3419957"/>
            <a:ext cx="1184526" cy="6972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545562" y="3509817"/>
            <a:ext cx="87075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ACK is</a:t>
            </a:r>
            <a:br>
              <a:rPr lang="en-US" sz="1200" dirty="0"/>
            </a:br>
            <a:r>
              <a:rPr lang="en-US" sz="1200" dirty="0"/>
              <a:t>timed out?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048000" y="1295400"/>
            <a:ext cx="85722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Wait for</a:t>
            </a:r>
            <a:br>
              <a:rPr lang="en-US" sz="1200" dirty="0"/>
            </a:br>
            <a:r>
              <a:rPr lang="en-US" sz="1200" dirty="0"/>
              <a:t>new frame</a:t>
            </a:r>
          </a:p>
        </p:txBody>
      </p:sp>
      <p:cxnSp>
        <p:nvCxnSpPr>
          <p:cNvPr id="106" name="Straight Arrow Connector 105"/>
          <p:cNvCxnSpPr>
            <a:stCxn id="41" idx="2"/>
            <a:endCxn id="105" idx="0"/>
          </p:cNvCxnSpPr>
          <p:nvPr/>
        </p:nvCxnSpPr>
        <p:spPr>
          <a:xfrm flipH="1">
            <a:off x="3476611" y="982839"/>
            <a:ext cx="4972" cy="31256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12703" y="2727841"/>
            <a:ext cx="69923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k</a:t>
            </a:r>
            <a:r>
              <a:rPr lang="en-US" sz="1200" dirty="0"/>
              <a:t> = </a:t>
            </a:r>
            <a:r>
              <a:rPr lang="en-US" sz="1200" i="1" dirty="0"/>
              <a:t>k</a:t>
            </a:r>
            <a:r>
              <a:rPr lang="en-US" sz="1200" dirty="0"/>
              <a:t> + 1</a:t>
            </a:r>
          </a:p>
        </p:txBody>
      </p:sp>
      <p:sp>
        <p:nvSpPr>
          <p:cNvPr id="117" name="Diamond 116"/>
          <p:cNvSpPr/>
          <p:nvPr/>
        </p:nvSpPr>
        <p:spPr>
          <a:xfrm>
            <a:off x="1370055" y="1788095"/>
            <a:ext cx="1184526" cy="57857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611381" y="1931386"/>
            <a:ext cx="7262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k</a:t>
            </a:r>
            <a:r>
              <a:rPr lang="en-US" sz="1200" dirty="0"/>
              <a:t> &gt; </a:t>
            </a:r>
            <a:r>
              <a:rPr lang="en-US" sz="1200" i="1" dirty="0" err="1"/>
              <a:t>K</a:t>
            </a:r>
            <a:r>
              <a:rPr lang="en-US" sz="1200" baseline="-25000" dirty="0" err="1"/>
              <a:t>max</a:t>
            </a:r>
            <a:r>
              <a:rPr lang="en-US" sz="1200" dirty="0"/>
              <a:t>?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81001" y="249967"/>
            <a:ext cx="2715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/>
              <a:t>K</a:t>
            </a:r>
            <a:r>
              <a:rPr lang="en-US" sz="1050" baseline="-25000" dirty="0" err="1"/>
              <a:t>max</a:t>
            </a:r>
            <a:r>
              <a:rPr lang="en-US" sz="1050" dirty="0"/>
              <a:t>: Maximum number of re-transmissions</a:t>
            </a: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4483086" y="2041694"/>
            <a:ext cx="69250" cy="69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3517200" y="2076216"/>
            <a:ext cx="1009447" cy="116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8" idx="0"/>
            <a:endCxn id="115" idx="2"/>
          </p:cNvCxnSpPr>
          <p:nvPr/>
        </p:nvCxnSpPr>
        <p:spPr>
          <a:xfrm flipH="1" flipV="1">
            <a:off x="1962318" y="3004840"/>
            <a:ext cx="591" cy="41511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5" idx="0"/>
            <a:endCxn id="117" idx="2"/>
          </p:cNvCxnSpPr>
          <p:nvPr/>
        </p:nvCxnSpPr>
        <p:spPr>
          <a:xfrm flipV="1">
            <a:off x="1962318" y="2366665"/>
            <a:ext cx="0" cy="36117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93403" y="1175266"/>
            <a:ext cx="113685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Drop the frame</a:t>
            </a: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6262631" y="3375925"/>
            <a:ext cx="69250" cy="69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Elbow Connector 138"/>
          <p:cNvCxnSpPr>
            <a:stCxn id="65" idx="0"/>
            <a:endCxn id="138" idx="6"/>
          </p:cNvCxnSpPr>
          <p:nvPr/>
        </p:nvCxnSpPr>
        <p:spPr>
          <a:xfrm rot="16200000" flipV="1">
            <a:off x="7071813" y="2670618"/>
            <a:ext cx="324740" cy="1804603"/>
          </a:xfrm>
          <a:prstGeom prst="bentConnector2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048309" y="3824835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43" name="Elbow Connector 142"/>
          <p:cNvCxnSpPr>
            <a:stCxn id="74" idx="0"/>
            <a:endCxn id="138" idx="2"/>
          </p:cNvCxnSpPr>
          <p:nvPr/>
        </p:nvCxnSpPr>
        <p:spPr>
          <a:xfrm rot="5400000" flipH="1" flipV="1">
            <a:off x="5104461" y="3481310"/>
            <a:ext cx="1228930" cy="1087410"/>
          </a:xfrm>
          <a:prstGeom prst="bentConnector2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141495" y="4629666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847172" y="4302492"/>
            <a:ext cx="3658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57" name="Elbow Connector 156"/>
          <p:cNvCxnSpPr>
            <a:stCxn id="98" idx="2"/>
            <a:endCxn id="53" idx="2"/>
          </p:cNvCxnSpPr>
          <p:nvPr/>
        </p:nvCxnSpPr>
        <p:spPr>
          <a:xfrm rot="5400000" flipH="1">
            <a:off x="1297460" y="3451724"/>
            <a:ext cx="823" cy="1330074"/>
          </a:xfrm>
          <a:prstGeom prst="bentConnector3">
            <a:avLst>
              <a:gd name="adj1" fmla="val -27776428"/>
            </a:avLst>
          </a:prstGeom>
          <a:ln w="12700">
            <a:solidFill>
              <a:schemeClr val="tx1"/>
            </a:solidFill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>
            <a:spLocks noChangeAspect="1"/>
          </p:cNvSpPr>
          <p:nvPr/>
        </p:nvSpPr>
        <p:spPr>
          <a:xfrm>
            <a:off x="1262153" y="4309765"/>
            <a:ext cx="69250" cy="69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>
            <a:stCxn id="117" idx="0"/>
            <a:endCxn id="132" idx="2"/>
          </p:cNvCxnSpPr>
          <p:nvPr/>
        </p:nvCxnSpPr>
        <p:spPr>
          <a:xfrm flipH="1" flipV="1">
            <a:off x="1961828" y="1452265"/>
            <a:ext cx="490" cy="33583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>
            <a:spLocks noChangeAspect="1"/>
          </p:cNvSpPr>
          <p:nvPr/>
        </p:nvSpPr>
        <p:spPr>
          <a:xfrm>
            <a:off x="1927675" y="814088"/>
            <a:ext cx="69250" cy="69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stCxn id="132" idx="0"/>
            <a:endCxn id="168" idx="4"/>
          </p:cNvCxnSpPr>
          <p:nvPr/>
        </p:nvCxnSpPr>
        <p:spPr>
          <a:xfrm flipV="1">
            <a:off x="1961828" y="883338"/>
            <a:ext cx="472" cy="29192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635940" y="1561895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85" name="Elbow Connector 184"/>
          <p:cNvCxnSpPr>
            <a:stCxn id="45" idx="3"/>
            <a:endCxn id="56" idx="0"/>
          </p:cNvCxnSpPr>
          <p:nvPr/>
        </p:nvCxnSpPr>
        <p:spPr>
          <a:xfrm flipV="1">
            <a:off x="4382510" y="655251"/>
            <a:ext cx="1914719" cy="2196949"/>
          </a:xfrm>
          <a:prstGeom prst="bentConnector4">
            <a:avLst>
              <a:gd name="adj1" fmla="val 6649"/>
              <a:gd name="adj2" fmla="val 118974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620001" y="521173"/>
            <a:ext cx="1371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Exponential back-off procedure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920028" y="3177150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98171" y="3196156"/>
            <a:ext cx="38683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209" name="Straight Arrow Connector 208"/>
          <p:cNvCxnSpPr>
            <a:stCxn id="123" idx="0"/>
            <a:endCxn id="163" idx="4"/>
          </p:cNvCxnSpPr>
          <p:nvPr/>
        </p:nvCxnSpPr>
        <p:spPr>
          <a:xfrm flipV="1">
            <a:off x="1291409" y="4379015"/>
            <a:ext cx="5369" cy="23793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55" idx="1"/>
            <a:endCxn id="123" idx="3"/>
          </p:cNvCxnSpPr>
          <p:nvPr/>
        </p:nvCxnSpPr>
        <p:spPr>
          <a:xfrm flipH="1">
            <a:off x="1842160" y="4846767"/>
            <a:ext cx="1086739" cy="101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74" idx="1"/>
            <a:endCxn id="55" idx="3"/>
          </p:cNvCxnSpPr>
          <p:nvPr/>
        </p:nvCxnSpPr>
        <p:spPr>
          <a:xfrm flipH="1">
            <a:off x="4030401" y="4841209"/>
            <a:ext cx="714756" cy="5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40658" y="4616946"/>
            <a:ext cx="110150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Wait until</a:t>
            </a:r>
            <a:br>
              <a:rPr lang="en-US" sz="1200" dirty="0"/>
            </a:br>
            <a:r>
              <a:rPr lang="en-US" sz="1200" dirty="0"/>
              <a:t>an ACK event</a:t>
            </a:r>
          </a:p>
        </p:txBody>
      </p:sp>
      <p:sp>
        <p:nvSpPr>
          <p:cNvPr id="73" name="Arc 72"/>
          <p:cNvSpPr/>
          <p:nvPr/>
        </p:nvSpPr>
        <p:spPr>
          <a:xfrm rot="15939634">
            <a:off x="3442785" y="2043090"/>
            <a:ext cx="76200" cy="77400"/>
          </a:xfrm>
          <a:prstGeom prst="arc">
            <a:avLst>
              <a:gd name="adj1" fmla="val 16200000"/>
              <a:gd name="adj2" fmla="val 59723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17" idx="3"/>
          </p:cNvCxnSpPr>
          <p:nvPr/>
        </p:nvCxnSpPr>
        <p:spPr>
          <a:xfrm>
            <a:off x="2554581" y="2077380"/>
            <a:ext cx="885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48200" y="457716"/>
            <a:ext cx="4343400" cy="4952484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792251"/>
            <a:ext cx="896189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1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86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48</cp:revision>
  <dcterms:created xsi:type="dcterms:W3CDTF">2016-01-25T19:41:06Z</dcterms:created>
  <dcterms:modified xsi:type="dcterms:W3CDTF">2016-08-16T17:52:20Z</dcterms:modified>
</cp:coreProperties>
</file>