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>
          <a:xfrm>
            <a:off x="800423" y="3124200"/>
            <a:ext cx="0" cy="9433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085736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767644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316555" y="3124200"/>
            <a:ext cx="0" cy="131153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610067" y="3429000"/>
            <a:ext cx="0" cy="1006733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87695" y="3429000"/>
            <a:ext cx="0" cy="68974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836770" y="3124200"/>
            <a:ext cx="0" cy="1312652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133258" y="3429000"/>
            <a:ext cx="0" cy="10078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813627" y="3429000"/>
            <a:ext cx="0" cy="68691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517" y="3976687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091244" y="3581400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93279" y="3268663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767644" y="3582519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18296" y="3975100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11023" y="3697069"/>
            <a:ext cx="167640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Data transmission</a:t>
            </a: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842955" y="3971925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136161" y="3698188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Data transmission</a:t>
            </a: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84302" y="3025479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Fixed frame period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743200" y="3805535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Idle</a:t>
            </a:r>
            <a:br>
              <a:rPr lang="en-US" sz="1200" dirty="0"/>
            </a:br>
            <a:r>
              <a:rPr lang="en-US" sz="1200" dirty="0"/>
              <a:t>period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711208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CoT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879782" y="3344174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IP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343551" y="442454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114800" y="3916917"/>
            <a:ext cx="5327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Silent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708794" y="4940006"/>
            <a:ext cx="128451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Unsuccessful CCA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023012" y="4918555"/>
            <a:ext cx="111460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Successful CCA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3319517" y="3269772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908159" y="3018651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Fixed frame period</a:t>
            </a: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5832529" y="3269752"/>
            <a:ext cx="2528833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416409" y="3016250"/>
            <a:ext cx="13588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Fixed frame period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8362950" y="3124200"/>
            <a:ext cx="0" cy="13126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00814" y="3583676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286739" y="3584795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20778" y="3363825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CoT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389352" y="3346450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IP</a:t>
            </a:r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6139990" y="3583676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7815626" y="3584795"/>
            <a:ext cx="55208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754428" y="3363825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CoT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923002" y="3346450"/>
            <a:ext cx="30328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IP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262871" y="3810000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Idle</a:t>
            </a:r>
            <a:br>
              <a:rPr lang="en-US" sz="1200" dirty="0"/>
            </a:br>
            <a:r>
              <a:rPr lang="en-US" sz="1200" dirty="0"/>
              <a:t>period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785100" y="3810000"/>
            <a:ext cx="59182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Idle</a:t>
            </a:r>
            <a:br>
              <a:rPr lang="en-US" sz="1200" dirty="0"/>
            </a:br>
            <a:r>
              <a:rPr lang="en-US" sz="1200" dirty="0"/>
              <a:t>period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90800" y="4724400"/>
            <a:ext cx="3428060" cy="6858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1244" y="3694688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Data transmission</a:t>
            </a: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6812" y="48475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67501" y="4850682"/>
            <a:ext cx="292608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85800" y="4435733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21</cp:revision>
  <dcterms:created xsi:type="dcterms:W3CDTF">2016-01-25T19:41:06Z</dcterms:created>
  <dcterms:modified xsi:type="dcterms:W3CDTF">2016-08-16T17:37:41Z</dcterms:modified>
</cp:coreProperties>
</file>