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4" autoAdjust="0"/>
  </p:normalViewPr>
  <p:slideViewPr>
    <p:cSldViewPr>
      <p:cViewPr>
        <p:scale>
          <a:sx n="100" d="100"/>
          <a:sy n="100" d="100"/>
        </p:scale>
        <p:origin x="-2040" y="-31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/>
          <p:cNvCxnSpPr/>
          <p:nvPr/>
        </p:nvCxnSpPr>
        <p:spPr>
          <a:xfrm>
            <a:off x="800423" y="3124200"/>
            <a:ext cx="0" cy="9433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085736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767644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316555" y="3124200"/>
            <a:ext cx="0" cy="1311533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610067" y="3429000"/>
            <a:ext cx="0" cy="1006733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87695" y="3429000"/>
            <a:ext cx="0" cy="68974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836770" y="3124200"/>
            <a:ext cx="0" cy="1312652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133258" y="3429000"/>
            <a:ext cx="0" cy="100785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813627" y="3429000"/>
            <a:ext cx="0" cy="68691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8517" y="3976687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</a:t>
            </a:r>
            <a:endParaRPr lang="en-US" sz="14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091244" y="3581400"/>
            <a:ext cx="1676400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93279" y="3268663"/>
            <a:ext cx="252883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767644" y="3582519"/>
            <a:ext cx="552086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318296" y="3975100"/>
            <a:ext cx="292608" cy="457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611023" y="3697069"/>
            <a:ext cx="167640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Data transmission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842955" y="3971925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136161" y="3698188"/>
            <a:ext cx="1676400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Data transmission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384302" y="3025479"/>
            <a:ext cx="13588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Fixed frame period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43200" y="3805535"/>
            <a:ext cx="59182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Idle</a:t>
            </a:r>
            <a:br>
              <a:rPr lang="en-US" sz="1200" dirty="0" smtClean="0"/>
            </a:br>
            <a:r>
              <a:rPr lang="en-US" sz="1200" dirty="0" smtClean="0"/>
              <a:t>period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711208" y="3361549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CoT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879782" y="3344174"/>
            <a:ext cx="30328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IP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343551" y="4424541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114800" y="3916917"/>
            <a:ext cx="53271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Silent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708794" y="4940006"/>
            <a:ext cx="128451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Unsuccessful CCA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3023012" y="4918555"/>
            <a:ext cx="111460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Successful CCA</a:t>
            </a:r>
            <a:endParaRPr lang="en-US" sz="1200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3319517" y="3269772"/>
            <a:ext cx="252883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908159" y="3018651"/>
            <a:ext cx="13588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Fixed frame period</a:t>
            </a:r>
            <a:endParaRPr lang="en-US" sz="1200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5832529" y="3269752"/>
            <a:ext cx="252883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416409" y="3016250"/>
            <a:ext cx="13588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Fixed frame period</a:t>
            </a:r>
            <a:endParaRPr lang="en-US" sz="1200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8362950" y="3124200"/>
            <a:ext cx="0" cy="131265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00814" y="3583676"/>
            <a:ext cx="1676400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286739" y="3584795"/>
            <a:ext cx="552086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220778" y="3363825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CoT</a:t>
            </a:r>
            <a:endParaRPr lang="en-US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389352" y="3346450"/>
            <a:ext cx="30328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IP</a:t>
            </a:r>
            <a:endParaRPr lang="en-US" sz="1200" dirty="0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6139990" y="3583676"/>
            <a:ext cx="1676400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7815626" y="3584795"/>
            <a:ext cx="552086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754428" y="3363825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CoT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7923002" y="3346450"/>
            <a:ext cx="30328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IP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262871" y="3810000"/>
            <a:ext cx="59182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Idle</a:t>
            </a:r>
            <a:br>
              <a:rPr lang="en-US" sz="1200" dirty="0" smtClean="0"/>
            </a:br>
            <a:r>
              <a:rPr lang="en-US" sz="1200" dirty="0" smtClean="0"/>
              <a:t>period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785100" y="3810000"/>
            <a:ext cx="59182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Idle</a:t>
            </a:r>
            <a:br>
              <a:rPr lang="en-US" sz="1200" dirty="0" smtClean="0"/>
            </a:br>
            <a:r>
              <a:rPr lang="en-US" sz="1200" dirty="0" smtClean="0"/>
              <a:t>period</a:t>
            </a:r>
            <a:endParaRPr lang="en-US" sz="1200" dirty="0"/>
          </a:p>
        </p:txBody>
      </p:sp>
      <p:sp>
        <p:nvSpPr>
          <p:cNvPr id="218" name="Rectangle 217"/>
          <p:cNvSpPr/>
          <p:nvPr/>
        </p:nvSpPr>
        <p:spPr>
          <a:xfrm>
            <a:off x="2590800" y="4724400"/>
            <a:ext cx="3428060" cy="6858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091244" y="3694688"/>
            <a:ext cx="1676400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Data transmission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6812" y="4847504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467501" y="4850682"/>
            <a:ext cx="292608" cy="457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685800" y="4435733"/>
            <a:ext cx="807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20</cp:revision>
  <dcterms:created xsi:type="dcterms:W3CDTF">2016-01-25T19:41:06Z</dcterms:created>
  <dcterms:modified xsi:type="dcterms:W3CDTF">2016-01-28T21:28:54Z</dcterms:modified>
</cp:coreProperties>
</file>