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4445050" y="2920921"/>
            <a:ext cx="1184526" cy="6972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4403" y="3038695"/>
            <a:ext cx="69294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</a:t>
            </a:r>
          </a:p>
          <a:p>
            <a:pPr algn="ctr"/>
            <a:r>
              <a:rPr lang="en-US" sz="1200" dirty="0" smtClean="0"/>
              <a:t>CCA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12180" y="3041303"/>
            <a:ext cx="147123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Transmit and occupy</a:t>
            </a:r>
            <a:br>
              <a:rPr lang="en-US" sz="1200" dirty="0" smtClean="0"/>
            </a:br>
            <a:r>
              <a:rPr lang="en-US" sz="1200" dirty="0" smtClean="0"/>
              <a:t>the channel for </a:t>
            </a:r>
            <a:r>
              <a:rPr lang="en-US" sz="1200" dirty="0" err="1" smtClean="0"/>
              <a:t>CoT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37071" y="3805535"/>
            <a:ext cx="81810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Stay </a:t>
            </a:r>
            <a:r>
              <a:rPr lang="en-US" sz="1200" dirty="0" smtClean="0"/>
              <a:t>silent</a:t>
            </a:r>
            <a:br>
              <a:rPr lang="en-US" sz="1200" dirty="0" smtClean="0"/>
            </a:br>
            <a:r>
              <a:rPr lang="en-US" sz="1200" dirty="0" smtClean="0"/>
              <a:t>for </a:t>
            </a:r>
            <a:r>
              <a:rPr lang="en-US" sz="1200" dirty="0" smtClean="0"/>
              <a:t>an IP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55878" y="2052935"/>
            <a:ext cx="195630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Stay silent</a:t>
            </a:r>
            <a:br>
              <a:rPr lang="en-US" sz="1200" dirty="0" smtClean="0"/>
            </a:br>
            <a:r>
              <a:rPr lang="en-US" sz="1200" dirty="0" smtClean="0"/>
              <a:t>for a fixed frame period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09446" y="3056765"/>
            <a:ext cx="824265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Channel is</a:t>
            </a:r>
            <a:br>
              <a:rPr lang="en-US" sz="1200" dirty="0" smtClean="0"/>
            </a:br>
            <a:r>
              <a:rPr lang="en-US" sz="1200" dirty="0" smtClean="0"/>
              <a:t>free?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74030" y="3030627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6500" y="2624951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4197350" y="3269528"/>
            <a:ext cx="247700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5629576" y="3269529"/>
            <a:ext cx="382604" cy="260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flipH="1">
            <a:off x="6746126" y="3502968"/>
            <a:ext cx="1673" cy="30256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0"/>
            <a:endCxn id="9" idx="2"/>
          </p:cNvCxnSpPr>
          <p:nvPr/>
        </p:nvCxnSpPr>
        <p:spPr>
          <a:xfrm flipH="1" flipV="1">
            <a:off x="5034029" y="2514600"/>
            <a:ext cx="3284" cy="40632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066800" y="3115618"/>
            <a:ext cx="762000" cy="3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06516" y="3127980"/>
            <a:ext cx="48256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57" idx="3"/>
            <a:endCxn id="6" idx="1"/>
          </p:cNvCxnSpPr>
          <p:nvPr/>
        </p:nvCxnSpPr>
        <p:spPr>
          <a:xfrm flipV="1">
            <a:off x="3234306" y="3269528"/>
            <a:ext cx="270097" cy="7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1"/>
            <a:endCxn id="57" idx="2"/>
          </p:cNvCxnSpPr>
          <p:nvPr/>
        </p:nvCxnSpPr>
        <p:spPr>
          <a:xfrm rot="10800000">
            <a:off x="2642043" y="3618206"/>
            <a:ext cx="3695028" cy="418163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1"/>
            <a:endCxn id="57" idx="0"/>
          </p:cNvCxnSpPr>
          <p:nvPr/>
        </p:nvCxnSpPr>
        <p:spPr>
          <a:xfrm rot="10800000" flipV="1">
            <a:off x="2642044" y="2283768"/>
            <a:ext cx="1413835" cy="637222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5040" y="3051304"/>
            <a:ext cx="876458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New frame</a:t>
            </a:r>
            <a:br>
              <a:rPr lang="en-US" sz="1200" dirty="0" smtClean="0"/>
            </a:br>
            <a:r>
              <a:rPr lang="en-US" sz="1200" dirty="0" smtClean="0"/>
              <a:t>to send?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828800" y="3269755"/>
            <a:ext cx="228600" cy="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2049780" y="2920990"/>
            <a:ext cx="1184526" cy="69721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144185" y="3019363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8</cp:revision>
  <dcterms:created xsi:type="dcterms:W3CDTF">2016-01-25T19:41:06Z</dcterms:created>
  <dcterms:modified xsi:type="dcterms:W3CDTF">2016-01-25T20:54:11Z</dcterms:modified>
</cp:coreProperties>
</file>