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3072" y="-174"/>
      </p:cViewPr>
      <p:guideLst>
        <p:guide orient="horz" pos="2304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2272455"/>
            <a:ext cx="544068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145280"/>
            <a:ext cx="44805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91161"/>
            <a:ext cx="720090" cy="83210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91161"/>
            <a:ext cx="2053590" cy="8321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4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19" y="4700693"/>
            <a:ext cx="5440680" cy="145288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619" y="3100497"/>
            <a:ext cx="5440680" cy="1600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2275842"/>
            <a:ext cx="1386840" cy="6436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" y="2275842"/>
            <a:ext cx="1386840" cy="6436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92948"/>
            <a:ext cx="576072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1" y="1637454"/>
            <a:ext cx="2828132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0041" y="2319866"/>
            <a:ext cx="2828132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1517" y="1637454"/>
            <a:ext cx="2829244" cy="6824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1517" y="2319866"/>
            <a:ext cx="2829244" cy="4214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3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3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3" y="291253"/>
            <a:ext cx="2105819" cy="12395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2538" y="291256"/>
            <a:ext cx="3578225" cy="62433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0043" y="1530776"/>
            <a:ext cx="2105819" cy="50038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602" y="5120642"/>
            <a:ext cx="3840480" cy="604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54602" y="653627"/>
            <a:ext cx="3840480" cy="4389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4602" y="5725163"/>
            <a:ext cx="3840480" cy="8585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7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292948"/>
            <a:ext cx="576072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706883"/>
            <a:ext cx="5760720" cy="4827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0040" y="6780109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43FC-8D7C-429E-9D12-968A11C0F269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6940" y="6780109"/>
            <a:ext cx="2026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7240" y="6780109"/>
            <a:ext cx="14935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C983-6C76-498C-9619-026CE2B1C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2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5GHZ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9"/>
          <a:stretch/>
        </p:blipFill>
        <p:spPr bwMode="auto">
          <a:xfrm>
            <a:off x="257175" y="66675"/>
            <a:ext cx="5867400" cy="722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</cp:revision>
  <dcterms:created xsi:type="dcterms:W3CDTF">2016-07-18T19:35:01Z</dcterms:created>
  <dcterms:modified xsi:type="dcterms:W3CDTF">2016-07-18T19:37:39Z</dcterms:modified>
</cp:coreProperties>
</file>