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3657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7" d="100"/>
          <a:sy n="167" d="100"/>
        </p:scale>
        <p:origin x="-120" y="-558"/>
      </p:cViewPr>
      <p:guideLst>
        <p:guide orient="horz" pos="115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36228"/>
            <a:ext cx="7772400" cy="7840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72640"/>
            <a:ext cx="640080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B63A-043A-46FE-92F7-C95B2545FC9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654E-1033-4D51-951B-FA3DF7C6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6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B63A-043A-46FE-92F7-C95B2545FC9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654E-1033-4D51-951B-FA3DF7C6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0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7368"/>
            <a:ext cx="2057400" cy="20811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7368"/>
            <a:ext cx="6019800" cy="2081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B63A-043A-46FE-92F7-C95B2545FC9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654E-1033-4D51-951B-FA3DF7C6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2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B63A-043A-46FE-92F7-C95B2545FC9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654E-1033-4D51-951B-FA3DF7C6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7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50347"/>
            <a:ext cx="7772400" cy="7264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50248"/>
            <a:ext cx="7772400" cy="8001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B63A-043A-46FE-92F7-C95B2545FC9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654E-1033-4D51-951B-FA3DF7C6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0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568960"/>
            <a:ext cx="4038600" cy="16095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68960"/>
            <a:ext cx="4038600" cy="16095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B63A-043A-46FE-92F7-C95B2545FC9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654E-1033-4D51-951B-FA3DF7C6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8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6474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8727"/>
            <a:ext cx="4040188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59933"/>
            <a:ext cx="4040188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818727"/>
            <a:ext cx="4041775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159933"/>
            <a:ext cx="4041775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B63A-043A-46FE-92F7-C95B2545FC9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654E-1033-4D51-951B-FA3DF7C6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9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B63A-043A-46FE-92F7-C95B2545FC9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654E-1033-4D51-951B-FA3DF7C6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0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B63A-043A-46FE-92F7-C95B2545FC9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654E-1033-4D51-951B-FA3DF7C6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145627"/>
            <a:ext cx="3008313" cy="619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5628"/>
            <a:ext cx="5111750" cy="31216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765388"/>
            <a:ext cx="3008313" cy="2501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B63A-043A-46FE-92F7-C95B2545FC9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654E-1033-4D51-951B-FA3DF7C6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8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560321"/>
            <a:ext cx="5486400" cy="3022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26814"/>
            <a:ext cx="5486400" cy="21945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862581"/>
            <a:ext cx="5486400" cy="4292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B63A-043A-46FE-92F7-C95B2545FC9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654E-1033-4D51-951B-FA3DF7C6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6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6474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441"/>
            <a:ext cx="8229600" cy="241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390054"/>
            <a:ext cx="2133600" cy="19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8B63A-043A-46FE-92F7-C95B2545FC9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390054"/>
            <a:ext cx="2895600" cy="19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390054"/>
            <a:ext cx="2133600" cy="194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5654E-1033-4D51-951B-FA3DF7C6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6"/>
          <a:stretch/>
        </p:blipFill>
        <p:spPr bwMode="auto">
          <a:xfrm>
            <a:off x="93345" y="51435"/>
            <a:ext cx="8938798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763000" y="832485"/>
            <a:ext cx="3048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76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JOHN</cp:lastModifiedBy>
  <cp:revision>1</cp:revision>
  <dcterms:created xsi:type="dcterms:W3CDTF">2016-07-18T19:22:20Z</dcterms:created>
  <dcterms:modified xsi:type="dcterms:W3CDTF">2016-07-18T19:27:10Z</dcterms:modified>
</cp:coreProperties>
</file>