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20" y="-558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7368"/>
            <a:ext cx="2057400" cy="20811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7368"/>
            <a:ext cx="6019800" cy="2081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8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68960"/>
            <a:ext cx="4038600" cy="16095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68960"/>
            <a:ext cx="4038600" cy="16095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45627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8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765388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8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1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4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1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6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1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"/>
          <a:stretch/>
        </p:blipFill>
        <p:spPr bwMode="auto">
          <a:xfrm>
            <a:off x="93345" y="51435"/>
            <a:ext cx="893879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63000" y="832485"/>
            <a:ext cx="3048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7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</cp:revision>
  <dcterms:created xsi:type="dcterms:W3CDTF">2016-07-18T19:22:20Z</dcterms:created>
  <dcterms:modified xsi:type="dcterms:W3CDTF">2016-07-18T19:26:02Z</dcterms:modified>
</cp:coreProperties>
</file>