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522" y="-84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7400" cy="3718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3718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8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0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7482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7482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50"/>
            <a:ext cx="4040188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25750"/>
            <a:ext cx="4041775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94908"/>
            <a:ext cx="4041775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0236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7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52407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9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1"/>
            <a:ext cx="8229600" cy="331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3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3"/>
            <a:ext cx="2895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3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" y="174145"/>
            <a:ext cx="9075905" cy="468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812" y="174145"/>
            <a:ext cx="5334000" cy="46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5612" y="4381797"/>
            <a:ext cx="5334000" cy="46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2016-07-18T19:45:18Z</dcterms:created>
  <dcterms:modified xsi:type="dcterms:W3CDTF">2016-07-18T19:47:30Z</dcterms:modified>
</cp:coreProperties>
</file>