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570" y="-84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4625"/>
            <a:ext cx="2057400" cy="3718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625"/>
            <a:ext cx="6019800" cy="3718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8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8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0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7482"/>
            <a:ext cx="4038600" cy="28754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7482"/>
            <a:ext cx="4038600" cy="28754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2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50"/>
            <a:ext cx="4040188" cy="4691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25750"/>
            <a:ext cx="4041775" cy="4691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94908"/>
            <a:ext cx="4041775" cy="2897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0236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7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52407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9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2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1"/>
            <a:ext cx="8229600" cy="331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3"/>
            <a:ext cx="2133600" cy="26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BC5E-CFC6-42C6-9AD4-2310523D0B3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3"/>
            <a:ext cx="2895600" cy="26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3"/>
            <a:ext cx="2133600" cy="267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B511D-EFFD-4386-BCF9-544EAD73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12" y="174145"/>
            <a:ext cx="5334000" cy="46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58769"/>
            <a:ext cx="8558213" cy="305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1971" y="389786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11n 2x2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403860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11n 3x3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2</cp:revision>
  <dcterms:created xsi:type="dcterms:W3CDTF">2016-07-18T19:45:18Z</dcterms:created>
  <dcterms:modified xsi:type="dcterms:W3CDTF">2016-07-19T14:05:20Z</dcterms:modified>
</cp:coreProperties>
</file>