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Croarkin" userId="506ecbc522b4ce09" providerId="LiveId" clId="{EE9E5D77-949B-4B04-9B02-2B669A5696BB}"/>
    <pc:docChg chg="undo custSel addSld modSld">
      <pc:chgData name="Brandon Croarkin" userId="506ecbc522b4ce09" providerId="LiveId" clId="{EE9E5D77-949B-4B04-9B02-2B669A5696BB}" dt="2018-12-08T21:37:56.826" v="2027" actId="113"/>
      <pc:docMkLst>
        <pc:docMk/>
      </pc:docMkLst>
      <pc:sldChg chg="addSp delSp modSp mod setBg">
        <pc:chgData name="Brandon Croarkin" userId="506ecbc522b4ce09" providerId="LiveId" clId="{EE9E5D77-949B-4B04-9B02-2B669A5696BB}" dt="2018-12-08T21:24:51.722" v="530" actId="26606"/>
        <pc:sldMkLst>
          <pc:docMk/>
          <pc:sldMk cId="3691413799" sldId="256"/>
        </pc:sldMkLst>
        <pc:spChg chg="mod">
          <ac:chgData name="Brandon Croarkin" userId="506ecbc522b4ce09" providerId="LiveId" clId="{EE9E5D77-949B-4B04-9B02-2B669A5696BB}" dt="2018-12-08T21:24:51.722" v="530" actId="26606"/>
          <ac:spMkLst>
            <pc:docMk/>
            <pc:sldMk cId="3691413799" sldId="256"/>
            <ac:spMk id="2" creationId="{5B3DA5C6-7661-40EB-B59F-9D84872A85E5}"/>
          </ac:spMkLst>
        </pc:spChg>
        <pc:spChg chg="mod">
          <ac:chgData name="Brandon Croarkin" userId="506ecbc522b4ce09" providerId="LiveId" clId="{EE9E5D77-949B-4B04-9B02-2B669A5696BB}" dt="2018-12-08T21:24:51.722" v="530" actId="26606"/>
          <ac:spMkLst>
            <pc:docMk/>
            <pc:sldMk cId="3691413799" sldId="256"/>
            <ac:spMk id="3" creationId="{89731758-BB73-46D2-B71D-2BD94ABEAB2B}"/>
          </ac:spMkLst>
        </pc:spChg>
        <pc:picChg chg="add del">
          <ac:chgData name="Brandon Croarkin" userId="506ecbc522b4ce09" providerId="LiveId" clId="{EE9E5D77-949B-4B04-9B02-2B669A5696BB}" dt="2018-12-08T21:24:47.352" v="528"/>
          <ac:picMkLst>
            <pc:docMk/>
            <pc:sldMk cId="3691413799" sldId="256"/>
            <ac:picMk id="4" creationId="{519046B0-A123-4AAE-B7F7-B0B646BA6A7F}"/>
          </ac:picMkLst>
        </pc:picChg>
        <pc:picChg chg="add mod">
          <ac:chgData name="Brandon Croarkin" userId="506ecbc522b4ce09" providerId="LiveId" clId="{EE9E5D77-949B-4B04-9B02-2B669A5696BB}" dt="2018-12-08T21:24:51.722" v="530" actId="26606"/>
          <ac:picMkLst>
            <pc:docMk/>
            <pc:sldMk cId="3691413799" sldId="256"/>
            <ac:picMk id="1026" creationId="{715E6418-AE61-40A0-BF14-E8D4804E6B96}"/>
          </ac:picMkLst>
        </pc:picChg>
      </pc:sldChg>
      <pc:sldChg chg="modSp add">
        <pc:chgData name="Brandon Croarkin" userId="506ecbc522b4ce09" providerId="LiveId" clId="{EE9E5D77-949B-4B04-9B02-2B669A5696BB}" dt="2018-12-08T21:20:31.754" v="349" actId="404"/>
        <pc:sldMkLst>
          <pc:docMk/>
          <pc:sldMk cId="666906429" sldId="257"/>
        </pc:sldMkLst>
        <pc:spChg chg="mod">
          <ac:chgData name="Brandon Croarkin" userId="506ecbc522b4ce09" providerId="LiveId" clId="{EE9E5D77-949B-4B04-9B02-2B669A5696BB}" dt="2018-12-08T21:14:35.816" v="4" actId="20577"/>
          <ac:spMkLst>
            <pc:docMk/>
            <pc:sldMk cId="666906429" sldId="257"/>
            <ac:spMk id="2" creationId="{FE565C68-544F-4669-BEDB-85ACFAEA47DD}"/>
          </ac:spMkLst>
        </pc:spChg>
        <pc:spChg chg="mod">
          <ac:chgData name="Brandon Croarkin" userId="506ecbc522b4ce09" providerId="LiveId" clId="{EE9E5D77-949B-4B04-9B02-2B669A5696BB}" dt="2018-12-08T21:20:31.754" v="349" actId="404"/>
          <ac:spMkLst>
            <pc:docMk/>
            <pc:sldMk cId="666906429" sldId="257"/>
            <ac:spMk id="3" creationId="{0440B55F-AEF9-4FDC-8891-AB6AA74D9C07}"/>
          </ac:spMkLst>
        </pc:spChg>
      </pc:sldChg>
      <pc:sldChg chg="modSp add">
        <pc:chgData name="Brandon Croarkin" userId="506ecbc522b4ce09" providerId="LiveId" clId="{EE9E5D77-949B-4B04-9B02-2B669A5696BB}" dt="2018-12-08T21:16:22.800" v="150" actId="20577"/>
        <pc:sldMkLst>
          <pc:docMk/>
          <pc:sldMk cId="39339224" sldId="258"/>
        </pc:sldMkLst>
        <pc:spChg chg="mod">
          <ac:chgData name="Brandon Croarkin" userId="506ecbc522b4ce09" providerId="LiveId" clId="{EE9E5D77-949B-4B04-9B02-2B669A5696BB}" dt="2018-12-08T21:15:32.083" v="40" actId="20577"/>
          <ac:spMkLst>
            <pc:docMk/>
            <pc:sldMk cId="39339224" sldId="258"/>
            <ac:spMk id="2" creationId="{1B8CF703-564A-4B9E-B07A-71CEA5E58937}"/>
          </ac:spMkLst>
        </pc:spChg>
        <pc:spChg chg="mod">
          <ac:chgData name="Brandon Croarkin" userId="506ecbc522b4ce09" providerId="LiveId" clId="{EE9E5D77-949B-4B04-9B02-2B669A5696BB}" dt="2018-12-08T21:16:22.800" v="150" actId="20577"/>
          <ac:spMkLst>
            <pc:docMk/>
            <pc:sldMk cId="39339224" sldId="258"/>
            <ac:spMk id="3" creationId="{A785CE7D-9729-461A-B473-EE639602CF1F}"/>
          </ac:spMkLst>
        </pc:spChg>
      </pc:sldChg>
      <pc:sldChg chg="addSp delSp modSp add">
        <pc:chgData name="Brandon Croarkin" userId="506ecbc522b4ce09" providerId="LiveId" clId="{EE9E5D77-949B-4B04-9B02-2B669A5696BB}" dt="2018-12-08T21:28:07.773" v="724" actId="113"/>
        <pc:sldMkLst>
          <pc:docMk/>
          <pc:sldMk cId="1845595551" sldId="259"/>
        </pc:sldMkLst>
        <pc:spChg chg="mod">
          <ac:chgData name="Brandon Croarkin" userId="506ecbc522b4ce09" providerId="LiveId" clId="{EE9E5D77-949B-4B04-9B02-2B669A5696BB}" dt="2018-12-08T21:28:07.773" v="724" actId="113"/>
          <ac:spMkLst>
            <pc:docMk/>
            <pc:sldMk cId="1845595551" sldId="259"/>
            <ac:spMk id="2" creationId="{A6788112-FBA2-41CF-9AD8-37E56ACEC44C}"/>
          </ac:spMkLst>
        </pc:spChg>
        <pc:spChg chg="del">
          <ac:chgData name="Brandon Croarkin" userId="506ecbc522b4ce09" providerId="LiveId" clId="{EE9E5D77-949B-4B04-9B02-2B669A5696BB}" dt="2018-12-08T21:22:03.439" v="411" actId="478"/>
          <ac:spMkLst>
            <pc:docMk/>
            <pc:sldMk cId="1845595551" sldId="259"/>
            <ac:spMk id="3" creationId="{EF11C10D-EC87-4ECC-9C71-CD5020FD5A7A}"/>
          </ac:spMkLst>
        </pc:spChg>
        <pc:spChg chg="add mod">
          <ac:chgData name="Brandon Croarkin" userId="506ecbc522b4ce09" providerId="LiveId" clId="{EE9E5D77-949B-4B04-9B02-2B669A5696BB}" dt="2018-12-08T21:23:46.165" v="485" actId="403"/>
          <ac:spMkLst>
            <pc:docMk/>
            <pc:sldMk cId="1845595551" sldId="259"/>
            <ac:spMk id="5" creationId="{288F6BDF-7819-4112-B6FD-FB7B47FBAD7E}"/>
          </ac:spMkLst>
        </pc:spChg>
        <pc:picChg chg="add mod">
          <ac:chgData name="Brandon Croarkin" userId="506ecbc522b4ce09" providerId="LiveId" clId="{EE9E5D77-949B-4B04-9B02-2B669A5696BB}" dt="2018-12-08T21:22:15.969" v="415" actId="1076"/>
          <ac:picMkLst>
            <pc:docMk/>
            <pc:sldMk cId="1845595551" sldId="259"/>
            <ac:picMk id="4" creationId="{82E50453-E221-453E-92B5-71702B581136}"/>
          </ac:picMkLst>
        </pc:picChg>
      </pc:sldChg>
      <pc:sldChg chg="addSp delSp modSp add mod setBg">
        <pc:chgData name="Brandon Croarkin" userId="506ecbc522b4ce09" providerId="LiveId" clId="{EE9E5D77-949B-4B04-9B02-2B669A5696BB}" dt="2018-12-08T21:28:04.845" v="723" actId="113"/>
        <pc:sldMkLst>
          <pc:docMk/>
          <pc:sldMk cId="388223961" sldId="260"/>
        </pc:sldMkLst>
        <pc:spChg chg="mod">
          <ac:chgData name="Brandon Croarkin" userId="506ecbc522b4ce09" providerId="LiveId" clId="{EE9E5D77-949B-4B04-9B02-2B669A5696BB}" dt="2018-12-08T21:28:04.845" v="723" actId="113"/>
          <ac:spMkLst>
            <pc:docMk/>
            <pc:sldMk cId="388223961" sldId="260"/>
            <ac:spMk id="2" creationId="{496C2D0D-CE18-431A-B064-478DA800B429}"/>
          </ac:spMkLst>
        </pc:spChg>
        <pc:spChg chg="del">
          <ac:chgData name="Brandon Croarkin" userId="506ecbc522b4ce09" providerId="LiveId" clId="{EE9E5D77-949B-4B04-9B02-2B669A5696BB}" dt="2018-12-08T21:26:07.798" v="625"/>
          <ac:spMkLst>
            <pc:docMk/>
            <pc:sldMk cId="388223961" sldId="260"/>
            <ac:spMk id="3" creationId="{8C472294-1B7D-4102-A1E6-FC08CFFA7D8D}"/>
          </ac:spMkLst>
        </pc:spChg>
        <pc:spChg chg="add del">
          <ac:chgData name="Brandon Croarkin" userId="506ecbc522b4ce09" providerId="LiveId" clId="{EE9E5D77-949B-4B04-9B02-2B669A5696BB}" dt="2018-12-08T21:26:32.576" v="631" actId="478"/>
          <ac:spMkLst>
            <pc:docMk/>
            <pc:sldMk cId="388223961" sldId="260"/>
            <ac:spMk id="10" creationId="{1D796DE4-3F88-4D0B-AED4-463166B1AF79}"/>
          </ac:spMkLst>
        </pc:spChg>
        <pc:spChg chg="add">
          <ac:chgData name="Brandon Croarkin" userId="506ecbc522b4ce09" providerId="LiveId" clId="{EE9E5D77-949B-4B04-9B02-2B669A5696BB}" dt="2018-12-08T21:26:27.371" v="630" actId="26606"/>
          <ac:spMkLst>
            <pc:docMk/>
            <pc:sldMk cId="388223961" sldId="260"/>
            <ac:spMk id="13" creationId="{8FCA736E-BDE3-4D4D-8D87-E9AE79250CFF}"/>
          </ac:spMkLst>
        </pc:spChg>
        <pc:spChg chg="add">
          <ac:chgData name="Brandon Croarkin" userId="506ecbc522b4ce09" providerId="LiveId" clId="{EE9E5D77-949B-4B04-9B02-2B669A5696BB}" dt="2018-12-08T21:26:27.371" v="630" actId="26606"/>
          <ac:spMkLst>
            <pc:docMk/>
            <pc:sldMk cId="388223961" sldId="260"/>
            <ac:spMk id="15" creationId="{1D65A06F-4B56-402D-97AA-466CC32EE2C8}"/>
          </ac:spMkLst>
        </pc:spChg>
        <pc:spChg chg="add">
          <ac:chgData name="Brandon Croarkin" userId="506ecbc522b4ce09" providerId="LiveId" clId="{EE9E5D77-949B-4B04-9B02-2B669A5696BB}" dt="2018-12-08T21:26:27.371" v="630" actId="26606"/>
          <ac:spMkLst>
            <pc:docMk/>
            <pc:sldMk cId="388223961" sldId="260"/>
            <ac:spMk id="17" creationId="{80EB1784-FDF9-4C6D-84DF-46C42CC94A4C}"/>
          </ac:spMkLst>
        </pc:spChg>
        <pc:spChg chg="add">
          <ac:chgData name="Brandon Croarkin" userId="506ecbc522b4ce09" providerId="LiveId" clId="{EE9E5D77-949B-4B04-9B02-2B669A5696BB}" dt="2018-12-08T21:26:27.371" v="630" actId="26606"/>
          <ac:spMkLst>
            <pc:docMk/>
            <pc:sldMk cId="388223961" sldId="260"/>
            <ac:spMk id="19" creationId="{129AA25D-1E7A-4074-BF68-D55A83B81BB0}"/>
          </ac:spMkLst>
        </pc:spChg>
        <pc:picChg chg="add mod">
          <ac:chgData name="Brandon Croarkin" userId="506ecbc522b4ce09" providerId="LiveId" clId="{EE9E5D77-949B-4B04-9B02-2B669A5696BB}" dt="2018-12-08T21:26:59.050" v="641" actId="1076"/>
          <ac:picMkLst>
            <pc:docMk/>
            <pc:sldMk cId="388223961" sldId="260"/>
            <ac:picMk id="5" creationId="{30C52E1C-EFC8-4951-9B0A-43F8FD0F66BA}"/>
          </ac:picMkLst>
        </pc:picChg>
        <pc:picChg chg="add del mod">
          <ac:chgData name="Brandon Croarkin" userId="506ecbc522b4ce09" providerId="LiveId" clId="{EE9E5D77-949B-4B04-9B02-2B669A5696BB}" dt="2018-12-08T21:26:27.371" v="630" actId="26606"/>
          <ac:picMkLst>
            <pc:docMk/>
            <pc:sldMk cId="388223961" sldId="260"/>
            <ac:picMk id="7" creationId="{AF9A19F0-906E-4A82-8BA2-65726EABF3D1}"/>
          </ac:picMkLst>
        </pc:picChg>
        <pc:picChg chg="add mod">
          <ac:chgData name="Brandon Croarkin" userId="506ecbc522b4ce09" providerId="LiveId" clId="{EE9E5D77-949B-4B04-9B02-2B669A5696BB}" dt="2018-12-08T21:26:44.308" v="636" actId="14100"/>
          <ac:picMkLst>
            <pc:docMk/>
            <pc:sldMk cId="388223961" sldId="260"/>
            <ac:picMk id="8" creationId="{AF9A19F0-906E-4A82-8BA2-65726EABF3D1}"/>
          </ac:picMkLst>
        </pc:picChg>
        <pc:picChg chg="add">
          <ac:chgData name="Brandon Croarkin" userId="506ecbc522b4ce09" providerId="LiveId" clId="{EE9E5D77-949B-4B04-9B02-2B669A5696BB}" dt="2018-12-08T21:28:01.662" v="722"/>
          <ac:picMkLst>
            <pc:docMk/>
            <pc:sldMk cId="388223961" sldId="260"/>
            <ac:picMk id="12" creationId="{4B4B4B92-5181-4D98-8FC9-993430E1D3EF}"/>
          </ac:picMkLst>
        </pc:picChg>
      </pc:sldChg>
      <pc:sldChg chg="addSp delSp modSp add mod setBg setClrOvrMap">
        <pc:chgData name="Brandon Croarkin" userId="506ecbc522b4ce09" providerId="LiveId" clId="{EE9E5D77-949B-4B04-9B02-2B669A5696BB}" dt="2018-12-08T21:32:00.464" v="1328" actId="14100"/>
        <pc:sldMkLst>
          <pc:docMk/>
          <pc:sldMk cId="234794343" sldId="261"/>
        </pc:sldMkLst>
        <pc:spChg chg="mod">
          <ac:chgData name="Brandon Croarkin" userId="506ecbc522b4ce09" providerId="LiveId" clId="{EE9E5D77-949B-4B04-9B02-2B669A5696BB}" dt="2018-12-08T21:27:57.452" v="721" actId="113"/>
          <ac:spMkLst>
            <pc:docMk/>
            <pc:sldMk cId="234794343" sldId="261"/>
            <ac:spMk id="2" creationId="{496C2D0D-CE18-431A-B064-478DA800B429}"/>
          </ac:spMkLst>
        </pc:spChg>
        <pc:spChg chg="del">
          <ac:chgData name="Brandon Croarkin" userId="506ecbc522b4ce09" providerId="LiveId" clId="{EE9E5D77-949B-4B04-9B02-2B669A5696BB}" dt="2018-12-08T21:27:30.882" v="710" actId="478"/>
          <ac:spMkLst>
            <pc:docMk/>
            <pc:sldMk cId="234794343" sldId="261"/>
            <ac:spMk id="3" creationId="{8C472294-1B7D-4102-A1E6-FC08CFFA7D8D}"/>
          </ac:spMkLst>
        </pc:spChg>
        <pc:spChg chg="add">
          <ac:chgData name="Brandon Croarkin" userId="506ecbc522b4ce09" providerId="LiveId" clId="{EE9E5D77-949B-4B04-9B02-2B669A5696BB}" dt="2018-12-08T21:27:35.271" v="712" actId="26606"/>
          <ac:spMkLst>
            <pc:docMk/>
            <pc:sldMk cId="234794343" sldId="261"/>
            <ac:spMk id="13" creationId="{4AC0CD9D-7610-4620-93B4-798CCD9AB581}"/>
          </ac:spMkLst>
        </pc:spChg>
        <pc:spChg chg="add">
          <ac:chgData name="Brandon Croarkin" userId="506ecbc522b4ce09" providerId="LiveId" clId="{EE9E5D77-949B-4B04-9B02-2B669A5696BB}" dt="2018-12-08T21:27:35.271" v="712" actId="26606"/>
          <ac:spMkLst>
            <pc:docMk/>
            <pc:sldMk cId="234794343" sldId="261"/>
            <ac:spMk id="19" creationId="{DE4D62F9-188E-4530-84C2-24BDEE4BEB82}"/>
          </ac:spMkLst>
        </pc:spChg>
        <pc:spChg chg="add">
          <ac:chgData name="Brandon Croarkin" userId="506ecbc522b4ce09" providerId="LiveId" clId="{EE9E5D77-949B-4B04-9B02-2B669A5696BB}" dt="2018-12-08T21:27:35.271" v="712" actId="26606"/>
          <ac:spMkLst>
            <pc:docMk/>
            <pc:sldMk cId="234794343" sldId="261"/>
            <ac:spMk id="21" creationId="{D67CA421-FA2B-47ED-A101-F8BBEBB2976B}"/>
          </ac:spMkLst>
        </pc:spChg>
        <pc:spChg chg="add">
          <ac:chgData name="Brandon Croarkin" userId="506ecbc522b4ce09" providerId="LiveId" clId="{EE9E5D77-949B-4B04-9B02-2B669A5696BB}" dt="2018-12-08T21:27:35.271" v="712" actId="26606"/>
          <ac:spMkLst>
            <pc:docMk/>
            <pc:sldMk cId="234794343" sldId="261"/>
            <ac:spMk id="23" creationId="{12425D82-CD5E-45A4-9542-70951E59F2D1}"/>
          </ac:spMkLst>
        </pc:spChg>
        <pc:spChg chg="add">
          <ac:chgData name="Brandon Croarkin" userId="506ecbc522b4ce09" providerId="LiveId" clId="{EE9E5D77-949B-4B04-9B02-2B669A5696BB}" dt="2018-12-08T21:27:35.271" v="712" actId="26606"/>
          <ac:spMkLst>
            <pc:docMk/>
            <pc:sldMk cId="234794343" sldId="261"/>
            <ac:spMk id="25" creationId="{221DB897-A621-4D5F-AC81-91199AC4370E}"/>
          </ac:spMkLst>
        </pc:spChg>
        <pc:picChg chg="add mod">
          <ac:chgData name="Brandon Croarkin" userId="506ecbc522b4ce09" providerId="LiveId" clId="{EE9E5D77-949B-4B04-9B02-2B669A5696BB}" dt="2018-12-08T21:32:00.464" v="1328" actId="14100"/>
          <ac:picMkLst>
            <pc:docMk/>
            <pc:sldMk cId="234794343" sldId="261"/>
            <ac:picMk id="4" creationId="{76ADD0BE-CAE2-4366-9474-373D7F7022ED}"/>
          </ac:picMkLst>
        </pc:picChg>
        <pc:picChg chg="add">
          <ac:chgData name="Brandon Croarkin" userId="506ecbc522b4ce09" providerId="LiveId" clId="{EE9E5D77-949B-4B04-9B02-2B669A5696BB}" dt="2018-12-08T21:27:35.271" v="712" actId="26606"/>
          <ac:picMkLst>
            <pc:docMk/>
            <pc:sldMk cId="234794343" sldId="261"/>
            <ac:picMk id="9" creationId="{41B68C77-138E-4BF7-A276-BD0C78A4219F}"/>
          </ac:picMkLst>
        </pc:picChg>
        <pc:picChg chg="add">
          <ac:chgData name="Brandon Croarkin" userId="506ecbc522b4ce09" providerId="LiveId" clId="{EE9E5D77-949B-4B04-9B02-2B669A5696BB}" dt="2018-12-08T21:27:35.271" v="712" actId="26606"/>
          <ac:picMkLst>
            <pc:docMk/>
            <pc:sldMk cId="234794343" sldId="261"/>
            <ac:picMk id="11" creationId="{7C268552-D473-46ED-B1B8-422042C4DEF1}"/>
          </ac:picMkLst>
        </pc:picChg>
        <pc:picChg chg="add">
          <ac:chgData name="Brandon Croarkin" userId="506ecbc522b4ce09" providerId="LiveId" clId="{EE9E5D77-949B-4B04-9B02-2B669A5696BB}" dt="2018-12-08T21:27:35.271" v="712" actId="26606"/>
          <ac:picMkLst>
            <pc:docMk/>
            <pc:sldMk cId="234794343" sldId="261"/>
            <ac:picMk id="15" creationId="{B9238B3E-24AA-439A-B527-6C5DF6D72145}"/>
          </ac:picMkLst>
        </pc:picChg>
        <pc:picChg chg="add">
          <ac:chgData name="Brandon Croarkin" userId="506ecbc522b4ce09" providerId="LiveId" clId="{EE9E5D77-949B-4B04-9B02-2B669A5696BB}" dt="2018-12-08T21:27:35.271" v="712" actId="26606"/>
          <ac:picMkLst>
            <pc:docMk/>
            <pc:sldMk cId="234794343" sldId="261"/>
            <ac:picMk id="17" creationId="{69F01145-BEA3-4CBF-AA21-10077B948CA8}"/>
          </ac:picMkLst>
        </pc:picChg>
      </pc:sldChg>
      <pc:sldChg chg="addSp delSp modSp add mod setBg setClrOvrMap">
        <pc:chgData name="Brandon Croarkin" userId="506ecbc522b4ce09" providerId="LiveId" clId="{EE9E5D77-949B-4B04-9B02-2B669A5696BB}" dt="2018-12-08T21:31:45.685" v="1326" actId="1076"/>
        <pc:sldMkLst>
          <pc:docMk/>
          <pc:sldMk cId="1978722797" sldId="262"/>
        </pc:sldMkLst>
        <pc:spChg chg="mod">
          <ac:chgData name="Brandon Croarkin" userId="506ecbc522b4ce09" providerId="LiveId" clId="{EE9E5D77-949B-4B04-9B02-2B669A5696BB}" dt="2018-12-08T21:29:00.702" v="823" actId="403"/>
          <ac:spMkLst>
            <pc:docMk/>
            <pc:sldMk cId="1978722797" sldId="262"/>
            <ac:spMk id="2" creationId="{496C2D0D-CE18-431A-B064-478DA800B429}"/>
          </ac:spMkLst>
        </pc:spChg>
        <pc:spChg chg="del">
          <ac:chgData name="Brandon Croarkin" userId="506ecbc522b4ce09" providerId="LiveId" clId="{EE9E5D77-949B-4B04-9B02-2B669A5696BB}" dt="2018-12-08T21:28:43.004" v="817"/>
          <ac:spMkLst>
            <pc:docMk/>
            <pc:sldMk cId="1978722797" sldId="262"/>
            <ac:spMk id="3" creationId="{8C472294-1B7D-4102-A1E6-FC08CFFA7D8D}"/>
          </ac:spMkLst>
        </pc:spChg>
        <pc:spChg chg="add mod">
          <ac:chgData name="Brandon Croarkin" userId="506ecbc522b4ce09" providerId="LiveId" clId="{EE9E5D77-949B-4B04-9B02-2B669A5696BB}" dt="2018-12-08T21:31:45.685" v="1326" actId="1076"/>
          <ac:spMkLst>
            <pc:docMk/>
            <pc:sldMk cId="1978722797" sldId="262"/>
            <ac:spMk id="5" creationId="{80537215-E215-48CB-B3CA-993F163FEC80}"/>
          </ac:spMkLst>
        </pc:spChg>
        <pc:spChg chg="add">
          <ac:chgData name="Brandon Croarkin" userId="506ecbc522b4ce09" providerId="LiveId" clId="{EE9E5D77-949B-4B04-9B02-2B669A5696BB}" dt="2018-12-08T21:28:45.458" v="818" actId="26606"/>
          <ac:spMkLst>
            <pc:docMk/>
            <pc:sldMk cId="1978722797" sldId="262"/>
            <ac:spMk id="13" creationId="{4AC0CD9D-7610-4620-93B4-798CCD9AB581}"/>
          </ac:spMkLst>
        </pc:spChg>
        <pc:spChg chg="add">
          <ac:chgData name="Brandon Croarkin" userId="506ecbc522b4ce09" providerId="LiveId" clId="{EE9E5D77-949B-4B04-9B02-2B669A5696BB}" dt="2018-12-08T21:28:45.458" v="818" actId="26606"/>
          <ac:spMkLst>
            <pc:docMk/>
            <pc:sldMk cId="1978722797" sldId="262"/>
            <ac:spMk id="19" creationId="{DE4D62F9-188E-4530-84C2-24BDEE4BEB82}"/>
          </ac:spMkLst>
        </pc:spChg>
        <pc:spChg chg="add">
          <ac:chgData name="Brandon Croarkin" userId="506ecbc522b4ce09" providerId="LiveId" clId="{EE9E5D77-949B-4B04-9B02-2B669A5696BB}" dt="2018-12-08T21:28:45.458" v="818" actId="26606"/>
          <ac:spMkLst>
            <pc:docMk/>
            <pc:sldMk cId="1978722797" sldId="262"/>
            <ac:spMk id="21" creationId="{757B325C-3E35-45CF-9D07-3BCB281F3B9C}"/>
          </ac:spMkLst>
        </pc:spChg>
        <pc:spChg chg="add">
          <ac:chgData name="Brandon Croarkin" userId="506ecbc522b4ce09" providerId="LiveId" clId="{EE9E5D77-949B-4B04-9B02-2B669A5696BB}" dt="2018-12-08T21:28:45.458" v="818" actId="26606"/>
          <ac:spMkLst>
            <pc:docMk/>
            <pc:sldMk cId="1978722797" sldId="262"/>
            <ac:spMk id="23" creationId="{C24BEC42-AFF3-40D1-93A2-A27A42E1E23C}"/>
          </ac:spMkLst>
        </pc:spChg>
        <pc:spChg chg="add">
          <ac:chgData name="Brandon Croarkin" userId="506ecbc522b4ce09" providerId="LiveId" clId="{EE9E5D77-949B-4B04-9B02-2B669A5696BB}" dt="2018-12-08T21:28:45.458" v="818" actId="26606"/>
          <ac:spMkLst>
            <pc:docMk/>
            <pc:sldMk cId="1978722797" sldId="262"/>
            <ac:spMk id="25" creationId="{608F427C-1EC9-4280-9367-F2B3AA063E82}"/>
          </ac:spMkLst>
        </pc:spChg>
        <pc:spChg chg="add">
          <ac:chgData name="Brandon Croarkin" userId="506ecbc522b4ce09" providerId="LiveId" clId="{EE9E5D77-949B-4B04-9B02-2B669A5696BB}" dt="2018-12-08T21:28:45.458" v="818" actId="26606"/>
          <ac:spMkLst>
            <pc:docMk/>
            <pc:sldMk cId="1978722797" sldId="262"/>
            <ac:spMk id="27" creationId="{F98810A7-E114-447A-A7D6-69B27CFB5650}"/>
          </ac:spMkLst>
        </pc:spChg>
        <pc:picChg chg="add mod">
          <ac:chgData name="Brandon Croarkin" userId="506ecbc522b4ce09" providerId="LiveId" clId="{EE9E5D77-949B-4B04-9B02-2B669A5696BB}" dt="2018-12-08T21:31:42.527" v="1325" actId="1076"/>
          <ac:picMkLst>
            <pc:docMk/>
            <pc:sldMk cId="1978722797" sldId="262"/>
            <ac:picMk id="4" creationId="{0BF28E92-D5CA-4954-807F-8BF75CE0D1BA}"/>
          </ac:picMkLst>
        </pc:picChg>
        <pc:picChg chg="add">
          <ac:chgData name="Brandon Croarkin" userId="506ecbc522b4ce09" providerId="LiveId" clId="{EE9E5D77-949B-4B04-9B02-2B669A5696BB}" dt="2018-12-08T21:28:45.458" v="818" actId="26606"/>
          <ac:picMkLst>
            <pc:docMk/>
            <pc:sldMk cId="1978722797" sldId="262"/>
            <ac:picMk id="9" creationId="{41B68C77-138E-4BF7-A276-BD0C78A4219F}"/>
          </ac:picMkLst>
        </pc:picChg>
        <pc:picChg chg="add">
          <ac:chgData name="Brandon Croarkin" userId="506ecbc522b4ce09" providerId="LiveId" clId="{EE9E5D77-949B-4B04-9B02-2B669A5696BB}" dt="2018-12-08T21:28:45.458" v="818" actId="26606"/>
          <ac:picMkLst>
            <pc:docMk/>
            <pc:sldMk cId="1978722797" sldId="262"/>
            <ac:picMk id="11" creationId="{7C268552-D473-46ED-B1B8-422042C4DEF1}"/>
          </ac:picMkLst>
        </pc:picChg>
        <pc:picChg chg="add">
          <ac:chgData name="Brandon Croarkin" userId="506ecbc522b4ce09" providerId="LiveId" clId="{EE9E5D77-949B-4B04-9B02-2B669A5696BB}" dt="2018-12-08T21:28:45.458" v="818" actId="26606"/>
          <ac:picMkLst>
            <pc:docMk/>
            <pc:sldMk cId="1978722797" sldId="262"/>
            <ac:picMk id="15" creationId="{B9238B3E-24AA-439A-B527-6C5DF6D72145}"/>
          </ac:picMkLst>
        </pc:picChg>
        <pc:picChg chg="add">
          <ac:chgData name="Brandon Croarkin" userId="506ecbc522b4ce09" providerId="LiveId" clId="{EE9E5D77-949B-4B04-9B02-2B669A5696BB}" dt="2018-12-08T21:28:45.458" v="818" actId="26606"/>
          <ac:picMkLst>
            <pc:docMk/>
            <pc:sldMk cId="1978722797" sldId="262"/>
            <ac:picMk id="17" creationId="{69F01145-BEA3-4CBF-AA21-10077B948CA8}"/>
          </ac:picMkLst>
        </pc:picChg>
      </pc:sldChg>
      <pc:sldChg chg="addSp delSp modSp add mod setBg setClrOvrMap">
        <pc:chgData name="Brandon Croarkin" userId="506ecbc522b4ce09" providerId="LiveId" clId="{EE9E5D77-949B-4B04-9B02-2B669A5696BB}" dt="2018-12-08T21:30:39.326" v="1053" actId="1076"/>
        <pc:sldMkLst>
          <pc:docMk/>
          <pc:sldMk cId="740876651" sldId="263"/>
        </pc:sldMkLst>
        <pc:spChg chg="mod">
          <ac:chgData name="Brandon Croarkin" userId="506ecbc522b4ce09" providerId="LiveId" clId="{EE9E5D77-949B-4B04-9B02-2B669A5696BB}" dt="2018-12-08T21:29:46.657" v="885" actId="404"/>
          <ac:spMkLst>
            <pc:docMk/>
            <pc:sldMk cId="740876651" sldId="263"/>
            <ac:spMk id="2" creationId="{496C2D0D-CE18-431A-B064-478DA800B429}"/>
          </ac:spMkLst>
        </pc:spChg>
        <pc:spChg chg="del">
          <ac:chgData name="Brandon Croarkin" userId="506ecbc522b4ce09" providerId="LiveId" clId="{EE9E5D77-949B-4B04-9B02-2B669A5696BB}" dt="2018-12-08T21:29:22.898" v="873" actId="478"/>
          <ac:spMkLst>
            <pc:docMk/>
            <pc:sldMk cId="740876651" sldId="263"/>
            <ac:spMk id="3" creationId="{8C472294-1B7D-4102-A1E6-FC08CFFA7D8D}"/>
          </ac:spMkLst>
        </pc:spChg>
        <pc:spChg chg="add mod">
          <ac:chgData name="Brandon Croarkin" userId="506ecbc522b4ce09" providerId="LiveId" clId="{EE9E5D77-949B-4B04-9B02-2B669A5696BB}" dt="2018-12-08T21:30:36.710" v="1052" actId="20577"/>
          <ac:spMkLst>
            <pc:docMk/>
            <pc:sldMk cId="740876651" sldId="263"/>
            <ac:spMk id="5" creationId="{F3FCB01C-045B-4D4C-B641-0FD9B2986089}"/>
          </ac:spMkLst>
        </pc:spChg>
        <pc:spChg chg="add del">
          <ac:chgData name="Brandon Croarkin" userId="506ecbc522b4ce09" providerId="LiveId" clId="{EE9E5D77-949B-4B04-9B02-2B669A5696BB}" dt="2018-12-08T21:29:31.495" v="876" actId="26606"/>
          <ac:spMkLst>
            <pc:docMk/>
            <pc:sldMk cId="740876651" sldId="263"/>
            <ac:spMk id="13" creationId="{4AC0CD9D-7610-4620-93B4-798CCD9AB581}"/>
          </ac:spMkLst>
        </pc:spChg>
        <pc:spChg chg="add del">
          <ac:chgData name="Brandon Croarkin" userId="506ecbc522b4ce09" providerId="LiveId" clId="{EE9E5D77-949B-4B04-9B02-2B669A5696BB}" dt="2018-12-08T21:29:31.495" v="876" actId="26606"/>
          <ac:spMkLst>
            <pc:docMk/>
            <pc:sldMk cId="740876651" sldId="263"/>
            <ac:spMk id="19" creationId="{DE4D62F9-188E-4530-84C2-24BDEE4BEB82}"/>
          </ac:spMkLst>
        </pc:spChg>
        <pc:spChg chg="add del">
          <ac:chgData name="Brandon Croarkin" userId="506ecbc522b4ce09" providerId="LiveId" clId="{EE9E5D77-949B-4B04-9B02-2B669A5696BB}" dt="2018-12-08T21:29:31.495" v="876" actId="26606"/>
          <ac:spMkLst>
            <pc:docMk/>
            <pc:sldMk cId="740876651" sldId="263"/>
            <ac:spMk id="21" creationId="{D67CA421-FA2B-47ED-A101-F8BBEBB2976B}"/>
          </ac:spMkLst>
        </pc:spChg>
        <pc:spChg chg="add del">
          <ac:chgData name="Brandon Croarkin" userId="506ecbc522b4ce09" providerId="LiveId" clId="{EE9E5D77-949B-4B04-9B02-2B669A5696BB}" dt="2018-12-08T21:29:31.495" v="876" actId="26606"/>
          <ac:spMkLst>
            <pc:docMk/>
            <pc:sldMk cId="740876651" sldId="263"/>
            <ac:spMk id="23" creationId="{12425D82-CD5E-45A4-9542-70951E59F2D1}"/>
          </ac:spMkLst>
        </pc:spChg>
        <pc:spChg chg="add del">
          <ac:chgData name="Brandon Croarkin" userId="506ecbc522b4ce09" providerId="LiveId" clId="{EE9E5D77-949B-4B04-9B02-2B669A5696BB}" dt="2018-12-08T21:29:31.495" v="876" actId="26606"/>
          <ac:spMkLst>
            <pc:docMk/>
            <pc:sldMk cId="740876651" sldId="263"/>
            <ac:spMk id="25" creationId="{221DB897-A621-4D5F-AC81-91199AC4370E}"/>
          </ac:spMkLst>
        </pc:spChg>
        <pc:spChg chg="add del">
          <ac:chgData name="Brandon Croarkin" userId="506ecbc522b4ce09" providerId="LiveId" clId="{EE9E5D77-949B-4B04-9B02-2B669A5696BB}" dt="2018-12-08T21:29:33.958" v="878" actId="26606"/>
          <ac:spMkLst>
            <pc:docMk/>
            <pc:sldMk cId="740876651" sldId="263"/>
            <ac:spMk id="29" creationId="{989BE678-777B-482A-A616-FEDC47B162E5}"/>
          </ac:spMkLst>
        </pc:spChg>
        <pc:spChg chg="add del">
          <ac:chgData name="Brandon Croarkin" userId="506ecbc522b4ce09" providerId="LiveId" clId="{EE9E5D77-949B-4B04-9B02-2B669A5696BB}" dt="2018-12-08T21:29:33.958" v="878" actId="26606"/>
          <ac:spMkLst>
            <pc:docMk/>
            <pc:sldMk cId="740876651" sldId="263"/>
            <ac:spMk id="32" creationId="{D28BE0C3-2102-4820-B88B-A448B1840D14}"/>
          </ac:spMkLst>
        </pc:spChg>
        <pc:spChg chg="add del">
          <ac:chgData name="Brandon Croarkin" userId="506ecbc522b4ce09" providerId="LiveId" clId="{EE9E5D77-949B-4B04-9B02-2B669A5696BB}" dt="2018-12-08T21:29:34.980" v="880" actId="26606"/>
          <ac:spMkLst>
            <pc:docMk/>
            <pc:sldMk cId="740876651" sldId="263"/>
            <ac:spMk id="36" creationId="{4AC0CD9D-7610-4620-93B4-798CCD9AB581}"/>
          </ac:spMkLst>
        </pc:spChg>
        <pc:spChg chg="add del">
          <ac:chgData name="Brandon Croarkin" userId="506ecbc522b4ce09" providerId="LiveId" clId="{EE9E5D77-949B-4B04-9B02-2B669A5696BB}" dt="2018-12-08T21:29:34.980" v="880" actId="26606"/>
          <ac:spMkLst>
            <pc:docMk/>
            <pc:sldMk cId="740876651" sldId="263"/>
            <ac:spMk id="39" creationId="{DE4D62F9-188E-4530-84C2-24BDEE4BEB82}"/>
          </ac:spMkLst>
        </pc:spChg>
        <pc:spChg chg="add del">
          <ac:chgData name="Brandon Croarkin" userId="506ecbc522b4ce09" providerId="LiveId" clId="{EE9E5D77-949B-4B04-9B02-2B669A5696BB}" dt="2018-12-08T21:29:34.980" v="880" actId="26606"/>
          <ac:spMkLst>
            <pc:docMk/>
            <pc:sldMk cId="740876651" sldId="263"/>
            <ac:spMk id="40" creationId="{D67CA421-FA2B-47ED-A101-F8BBEBB2976B}"/>
          </ac:spMkLst>
        </pc:spChg>
        <pc:spChg chg="add del">
          <ac:chgData name="Brandon Croarkin" userId="506ecbc522b4ce09" providerId="LiveId" clId="{EE9E5D77-949B-4B04-9B02-2B669A5696BB}" dt="2018-12-08T21:29:34.980" v="880" actId="26606"/>
          <ac:spMkLst>
            <pc:docMk/>
            <pc:sldMk cId="740876651" sldId="263"/>
            <ac:spMk id="41" creationId="{12425D82-CD5E-45A4-9542-70951E59F2D1}"/>
          </ac:spMkLst>
        </pc:spChg>
        <pc:spChg chg="add del">
          <ac:chgData name="Brandon Croarkin" userId="506ecbc522b4ce09" providerId="LiveId" clId="{EE9E5D77-949B-4B04-9B02-2B669A5696BB}" dt="2018-12-08T21:29:34.980" v="880" actId="26606"/>
          <ac:spMkLst>
            <pc:docMk/>
            <pc:sldMk cId="740876651" sldId="263"/>
            <ac:spMk id="42" creationId="{221DB897-A621-4D5F-AC81-91199AC4370E}"/>
          </ac:spMkLst>
        </pc:spChg>
        <pc:spChg chg="add">
          <ac:chgData name="Brandon Croarkin" userId="506ecbc522b4ce09" providerId="LiveId" clId="{EE9E5D77-949B-4B04-9B02-2B669A5696BB}" dt="2018-12-08T21:29:35.001" v="881" actId="26606"/>
          <ac:spMkLst>
            <pc:docMk/>
            <pc:sldMk cId="740876651" sldId="263"/>
            <ac:spMk id="46" creationId="{4AC0CD9D-7610-4620-93B4-798CCD9AB581}"/>
          </ac:spMkLst>
        </pc:spChg>
        <pc:spChg chg="add">
          <ac:chgData name="Brandon Croarkin" userId="506ecbc522b4ce09" providerId="LiveId" clId="{EE9E5D77-949B-4B04-9B02-2B669A5696BB}" dt="2018-12-08T21:29:35.001" v="881" actId="26606"/>
          <ac:spMkLst>
            <pc:docMk/>
            <pc:sldMk cId="740876651" sldId="263"/>
            <ac:spMk id="49" creationId="{DE4D62F9-188E-4530-84C2-24BDEE4BEB82}"/>
          </ac:spMkLst>
        </pc:spChg>
        <pc:spChg chg="add">
          <ac:chgData name="Brandon Croarkin" userId="506ecbc522b4ce09" providerId="LiveId" clId="{EE9E5D77-949B-4B04-9B02-2B669A5696BB}" dt="2018-12-08T21:29:35.001" v="881" actId="26606"/>
          <ac:spMkLst>
            <pc:docMk/>
            <pc:sldMk cId="740876651" sldId="263"/>
            <ac:spMk id="50" creationId="{757B325C-3E35-45CF-9D07-3BCB281F3B9C}"/>
          </ac:spMkLst>
        </pc:spChg>
        <pc:spChg chg="add">
          <ac:chgData name="Brandon Croarkin" userId="506ecbc522b4ce09" providerId="LiveId" clId="{EE9E5D77-949B-4B04-9B02-2B669A5696BB}" dt="2018-12-08T21:29:35.001" v="881" actId="26606"/>
          <ac:spMkLst>
            <pc:docMk/>
            <pc:sldMk cId="740876651" sldId="263"/>
            <ac:spMk id="51" creationId="{C24BEC42-AFF3-40D1-93A2-A27A42E1E23C}"/>
          </ac:spMkLst>
        </pc:spChg>
        <pc:spChg chg="add">
          <ac:chgData name="Brandon Croarkin" userId="506ecbc522b4ce09" providerId="LiveId" clId="{EE9E5D77-949B-4B04-9B02-2B669A5696BB}" dt="2018-12-08T21:29:35.001" v="881" actId="26606"/>
          <ac:spMkLst>
            <pc:docMk/>
            <pc:sldMk cId="740876651" sldId="263"/>
            <ac:spMk id="52" creationId="{608F427C-1EC9-4280-9367-F2B3AA063E82}"/>
          </ac:spMkLst>
        </pc:spChg>
        <pc:spChg chg="add">
          <ac:chgData name="Brandon Croarkin" userId="506ecbc522b4ce09" providerId="LiveId" clId="{EE9E5D77-949B-4B04-9B02-2B669A5696BB}" dt="2018-12-08T21:29:35.001" v="881" actId="26606"/>
          <ac:spMkLst>
            <pc:docMk/>
            <pc:sldMk cId="740876651" sldId="263"/>
            <ac:spMk id="53" creationId="{F98810A7-E114-447A-A7D6-69B27CFB5650}"/>
          </ac:spMkLst>
        </pc:spChg>
        <pc:picChg chg="add mod">
          <ac:chgData name="Brandon Croarkin" userId="506ecbc522b4ce09" providerId="LiveId" clId="{EE9E5D77-949B-4B04-9B02-2B669A5696BB}" dt="2018-12-08T21:30:39.326" v="1053" actId="1076"/>
          <ac:picMkLst>
            <pc:docMk/>
            <pc:sldMk cId="740876651" sldId="263"/>
            <ac:picMk id="4" creationId="{3F453498-D8C5-4DC0-A3E4-EFBA7F7CE92B}"/>
          </ac:picMkLst>
        </pc:picChg>
        <pc:picChg chg="add del">
          <ac:chgData name="Brandon Croarkin" userId="506ecbc522b4ce09" providerId="LiveId" clId="{EE9E5D77-949B-4B04-9B02-2B669A5696BB}" dt="2018-12-08T21:29:31.495" v="876" actId="26606"/>
          <ac:picMkLst>
            <pc:docMk/>
            <pc:sldMk cId="740876651" sldId="263"/>
            <ac:picMk id="9" creationId="{41B68C77-138E-4BF7-A276-BD0C78A4219F}"/>
          </ac:picMkLst>
        </pc:picChg>
        <pc:picChg chg="add del">
          <ac:chgData name="Brandon Croarkin" userId="506ecbc522b4ce09" providerId="LiveId" clId="{EE9E5D77-949B-4B04-9B02-2B669A5696BB}" dt="2018-12-08T21:29:31.495" v="876" actId="26606"/>
          <ac:picMkLst>
            <pc:docMk/>
            <pc:sldMk cId="740876651" sldId="263"/>
            <ac:picMk id="11" creationId="{7C268552-D473-46ED-B1B8-422042C4DEF1}"/>
          </ac:picMkLst>
        </pc:picChg>
        <pc:picChg chg="add del">
          <ac:chgData name="Brandon Croarkin" userId="506ecbc522b4ce09" providerId="LiveId" clId="{EE9E5D77-949B-4B04-9B02-2B669A5696BB}" dt="2018-12-08T21:29:31.495" v="876" actId="26606"/>
          <ac:picMkLst>
            <pc:docMk/>
            <pc:sldMk cId="740876651" sldId="263"/>
            <ac:picMk id="15" creationId="{B9238B3E-24AA-439A-B527-6C5DF6D72145}"/>
          </ac:picMkLst>
        </pc:picChg>
        <pc:picChg chg="add del">
          <ac:chgData name="Brandon Croarkin" userId="506ecbc522b4ce09" providerId="LiveId" clId="{EE9E5D77-949B-4B04-9B02-2B669A5696BB}" dt="2018-12-08T21:29:31.495" v="876" actId="26606"/>
          <ac:picMkLst>
            <pc:docMk/>
            <pc:sldMk cId="740876651" sldId="263"/>
            <ac:picMk id="17" creationId="{69F01145-BEA3-4CBF-AA21-10077B948CA8}"/>
          </ac:picMkLst>
        </pc:picChg>
        <pc:picChg chg="add del">
          <ac:chgData name="Brandon Croarkin" userId="506ecbc522b4ce09" providerId="LiveId" clId="{EE9E5D77-949B-4B04-9B02-2B669A5696BB}" dt="2018-12-08T21:29:33.958" v="878" actId="26606"/>
          <ac:picMkLst>
            <pc:docMk/>
            <pc:sldMk cId="740876651" sldId="263"/>
            <ac:picMk id="27" creationId="{DF19BAF3-7E20-4B9D-B544-BABAEEA1FA75}"/>
          </ac:picMkLst>
        </pc:picChg>
        <pc:picChg chg="add del">
          <ac:chgData name="Brandon Croarkin" userId="506ecbc522b4ce09" providerId="LiveId" clId="{EE9E5D77-949B-4B04-9B02-2B669A5696BB}" dt="2018-12-08T21:29:33.958" v="878" actId="26606"/>
          <ac:picMkLst>
            <pc:docMk/>
            <pc:sldMk cId="740876651" sldId="263"/>
            <ac:picMk id="28" creationId="{950648F4-ABCD-4DF0-8641-76CFB2354721}"/>
          </ac:picMkLst>
        </pc:picChg>
        <pc:picChg chg="add del">
          <ac:chgData name="Brandon Croarkin" userId="506ecbc522b4ce09" providerId="LiveId" clId="{EE9E5D77-949B-4B04-9B02-2B669A5696BB}" dt="2018-12-08T21:29:33.958" v="878" actId="26606"/>
          <ac:picMkLst>
            <pc:docMk/>
            <pc:sldMk cId="740876651" sldId="263"/>
            <ac:picMk id="30" creationId="{CF1EB4BD-9C7E-4AA3-9681-C7EB0DA6250B}"/>
          </ac:picMkLst>
        </pc:picChg>
        <pc:picChg chg="add del">
          <ac:chgData name="Brandon Croarkin" userId="506ecbc522b4ce09" providerId="LiveId" clId="{EE9E5D77-949B-4B04-9B02-2B669A5696BB}" dt="2018-12-08T21:29:33.958" v="878" actId="26606"/>
          <ac:picMkLst>
            <pc:docMk/>
            <pc:sldMk cId="740876651" sldId="263"/>
            <ac:picMk id="31" creationId="{94AAE3AA-3759-4D28-B0EF-575F25A5146C}"/>
          </ac:picMkLst>
        </pc:picChg>
        <pc:picChg chg="add del">
          <ac:chgData name="Brandon Croarkin" userId="506ecbc522b4ce09" providerId="LiveId" clId="{EE9E5D77-949B-4B04-9B02-2B669A5696BB}" dt="2018-12-08T21:29:34.980" v="880" actId="26606"/>
          <ac:picMkLst>
            <pc:docMk/>
            <pc:sldMk cId="740876651" sldId="263"/>
            <ac:picMk id="34" creationId="{41B68C77-138E-4BF7-A276-BD0C78A4219F}"/>
          </ac:picMkLst>
        </pc:picChg>
        <pc:picChg chg="add del">
          <ac:chgData name="Brandon Croarkin" userId="506ecbc522b4ce09" providerId="LiveId" clId="{EE9E5D77-949B-4B04-9B02-2B669A5696BB}" dt="2018-12-08T21:29:34.980" v="880" actId="26606"/>
          <ac:picMkLst>
            <pc:docMk/>
            <pc:sldMk cId="740876651" sldId="263"/>
            <ac:picMk id="35" creationId="{7C268552-D473-46ED-B1B8-422042C4DEF1}"/>
          </ac:picMkLst>
        </pc:picChg>
        <pc:picChg chg="add del">
          <ac:chgData name="Brandon Croarkin" userId="506ecbc522b4ce09" providerId="LiveId" clId="{EE9E5D77-949B-4B04-9B02-2B669A5696BB}" dt="2018-12-08T21:29:34.980" v="880" actId="26606"/>
          <ac:picMkLst>
            <pc:docMk/>
            <pc:sldMk cId="740876651" sldId="263"/>
            <ac:picMk id="37" creationId="{B9238B3E-24AA-439A-B527-6C5DF6D72145}"/>
          </ac:picMkLst>
        </pc:picChg>
        <pc:picChg chg="add del">
          <ac:chgData name="Brandon Croarkin" userId="506ecbc522b4ce09" providerId="LiveId" clId="{EE9E5D77-949B-4B04-9B02-2B669A5696BB}" dt="2018-12-08T21:29:34.980" v="880" actId="26606"/>
          <ac:picMkLst>
            <pc:docMk/>
            <pc:sldMk cId="740876651" sldId="263"/>
            <ac:picMk id="38" creationId="{69F01145-BEA3-4CBF-AA21-10077B948CA8}"/>
          </ac:picMkLst>
        </pc:picChg>
        <pc:picChg chg="add">
          <ac:chgData name="Brandon Croarkin" userId="506ecbc522b4ce09" providerId="LiveId" clId="{EE9E5D77-949B-4B04-9B02-2B669A5696BB}" dt="2018-12-08T21:29:35.001" v="881" actId="26606"/>
          <ac:picMkLst>
            <pc:docMk/>
            <pc:sldMk cId="740876651" sldId="263"/>
            <ac:picMk id="44" creationId="{41B68C77-138E-4BF7-A276-BD0C78A4219F}"/>
          </ac:picMkLst>
        </pc:picChg>
        <pc:picChg chg="add">
          <ac:chgData name="Brandon Croarkin" userId="506ecbc522b4ce09" providerId="LiveId" clId="{EE9E5D77-949B-4B04-9B02-2B669A5696BB}" dt="2018-12-08T21:29:35.001" v="881" actId="26606"/>
          <ac:picMkLst>
            <pc:docMk/>
            <pc:sldMk cId="740876651" sldId="263"/>
            <ac:picMk id="45" creationId="{7C268552-D473-46ED-B1B8-422042C4DEF1}"/>
          </ac:picMkLst>
        </pc:picChg>
        <pc:picChg chg="add">
          <ac:chgData name="Brandon Croarkin" userId="506ecbc522b4ce09" providerId="LiveId" clId="{EE9E5D77-949B-4B04-9B02-2B669A5696BB}" dt="2018-12-08T21:29:35.001" v="881" actId="26606"/>
          <ac:picMkLst>
            <pc:docMk/>
            <pc:sldMk cId="740876651" sldId="263"/>
            <ac:picMk id="47" creationId="{B9238B3E-24AA-439A-B527-6C5DF6D72145}"/>
          </ac:picMkLst>
        </pc:picChg>
        <pc:picChg chg="add">
          <ac:chgData name="Brandon Croarkin" userId="506ecbc522b4ce09" providerId="LiveId" clId="{EE9E5D77-949B-4B04-9B02-2B669A5696BB}" dt="2018-12-08T21:29:35.001" v="881" actId="26606"/>
          <ac:picMkLst>
            <pc:docMk/>
            <pc:sldMk cId="740876651" sldId="263"/>
            <ac:picMk id="48" creationId="{69F01145-BEA3-4CBF-AA21-10077B948CA8}"/>
          </ac:picMkLst>
        </pc:picChg>
      </pc:sldChg>
      <pc:sldChg chg="modSp add">
        <pc:chgData name="Brandon Croarkin" userId="506ecbc522b4ce09" providerId="LiveId" clId="{EE9E5D77-949B-4B04-9B02-2B669A5696BB}" dt="2018-12-08T21:25:22.359" v="539" actId="255"/>
        <pc:sldMkLst>
          <pc:docMk/>
          <pc:sldMk cId="867011639" sldId="264"/>
        </pc:sldMkLst>
        <pc:spChg chg="mod">
          <ac:chgData name="Brandon Croarkin" userId="506ecbc522b4ce09" providerId="LiveId" clId="{EE9E5D77-949B-4B04-9B02-2B669A5696BB}" dt="2018-12-08T21:24:14.401" v="508" actId="20577"/>
          <ac:spMkLst>
            <pc:docMk/>
            <pc:sldMk cId="867011639" sldId="264"/>
            <ac:spMk id="2" creationId="{496C2D0D-CE18-431A-B064-478DA800B429}"/>
          </ac:spMkLst>
        </pc:spChg>
        <pc:spChg chg="mod">
          <ac:chgData name="Brandon Croarkin" userId="506ecbc522b4ce09" providerId="LiveId" clId="{EE9E5D77-949B-4B04-9B02-2B669A5696BB}" dt="2018-12-08T21:25:22.359" v="539" actId="255"/>
          <ac:spMkLst>
            <pc:docMk/>
            <pc:sldMk cId="867011639" sldId="264"/>
            <ac:spMk id="3" creationId="{8C472294-1B7D-4102-A1E6-FC08CFFA7D8D}"/>
          </ac:spMkLst>
        </pc:spChg>
      </pc:sldChg>
      <pc:sldChg chg="addSp delSp modSp add mod setBg setClrOvrMap">
        <pc:chgData name="Brandon Croarkin" userId="506ecbc522b4ce09" providerId="LiveId" clId="{EE9E5D77-949B-4B04-9B02-2B669A5696BB}" dt="2018-12-08T21:34:51.742" v="1717" actId="20577"/>
        <pc:sldMkLst>
          <pc:docMk/>
          <pc:sldMk cId="1702709303" sldId="265"/>
        </pc:sldMkLst>
        <pc:spChg chg="mod">
          <ac:chgData name="Brandon Croarkin" userId="506ecbc522b4ce09" providerId="LiveId" clId="{EE9E5D77-949B-4B04-9B02-2B669A5696BB}" dt="2018-12-08T21:32:49.770" v="1409" actId="26606"/>
          <ac:spMkLst>
            <pc:docMk/>
            <pc:sldMk cId="1702709303" sldId="265"/>
            <ac:spMk id="2" creationId="{D7683F2C-3193-4665-95B0-8C9D6C1AB672}"/>
          </ac:spMkLst>
        </pc:spChg>
        <pc:spChg chg="del">
          <ac:chgData name="Brandon Croarkin" userId="506ecbc522b4ce09" providerId="LiveId" clId="{EE9E5D77-949B-4B04-9B02-2B669A5696BB}" dt="2018-12-08T21:32:44.871" v="1408"/>
          <ac:spMkLst>
            <pc:docMk/>
            <pc:sldMk cId="1702709303" sldId="265"/>
            <ac:spMk id="3" creationId="{9458065A-3E91-4498-B556-57D5696553A1}"/>
          </ac:spMkLst>
        </pc:spChg>
        <pc:spChg chg="add del mod">
          <ac:chgData name="Brandon Croarkin" userId="506ecbc522b4ce09" providerId="LiveId" clId="{EE9E5D77-949B-4B04-9B02-2B669A5696BB}" dt="2018-12-08T21:34:51.742" v="1717" actId="20577"/>
          <ac:spMkLst>
            <pc:docMk/>
            <pc:sldMk cId="1702709303" sldId="265"/>
            <ac:spMk id="9" creationId="{1A3A4FA8-0DAD-410E-8D62-9A01FE177104}"/>
          </ac:spMkLst>
        </pc:spChg>
        <pc:spChg chg="add">
          <ac:chgData name="Brandon Croarkin" userId="506ecbc522b4ce09" providerId="LiveId" clId="{EE9E5D77-949B-4B04-9B02-2B669A5696BB}" dt="2018-12-08T21:32:49.770" v="1409" actId="26606"/>
          <ac:spMkLst>
            <pc:docMk/>
            <pc:sldMk cId="1702709303" sldId="265"/>
            <ac:spMk id="12" creationId="{EE4E366E-272A-409E-840F-9A6A64A9E3FF}"/>
          </ac:spMkLst>
        </pc:spChg>
        <pc:spChg chg="add">
          <ac:chgData name="Brandon Croarkin" userId="506ecbc522b4ce09" providerId="LiveId" clId="{EE9E5D77-949B-4B04-9B02-2B669A5696BB}" dt="2018-12-08T21:32:49.770" v="1409" actId="26606"/>
          <ac:spMkLst>
            <pc:docMk/>
            <pc:sldMk cId="1702709303" sldId="265"/>
            <ac:spMk id="14" creationId="{DF6CFF07-D953-4F9C-9A0E-E0A6AACB6158}"/>
          </ac:spMkLst>
        </pc:spChg>
        <pc:spChg chg="add">
          <ac:chgData name="Brandon Croarkin" userId="506ecbc522b4ce09" providerId="LiveId" clId="{EE9E5D77-949B-4B04-9B02-2B669A5696BB}" dt="2018-12-08T21:32:49.770" v="1409" actId="26606"/>
          <ac:spMkLst>
            <pc:docMk/>
            <pc:sldMk cId="1702709303" sldId="265"/>
            <ac:spMk id="16" creationId="{A721560C-E4AB-4287-A29C-3F6916794CB9}"/>
          </ac:spMkLst>
        </pc:spChg>
        <pc:spChg chg="add">
          <ac:chgData name="Brandon Croarkin" userId="506ecbc522b4ce09" providerId="LiveId" clId="{EE9E5D77-949B-4B04-9B02-2B669A5696BB}" dt="2018-12-08T21:32:49.770" v="1409" actId="26606"/>
          <ac:spMkLst>
            <pc:docMk/>
            <pc:sldMk cId="1702709303" sldId="265"/>
            <ac:spMk id="18" creationId="{DAA4FEEE-0B5F-41BF-825D-60F9FB089568}"/>
          </ac:spMkLst>
        </pc:spChg>
        <pc:picChg chg="add del mod">
          <ac:chgData name="Brandon Croarkin" userId="506ecbc522b4ce09" providerId="LiveId" clId="{EE9E5D77-949B-4B04-9B02-2B669A5696BB}" dt="2018-12-08T21:32:49.770" v="1409" actId="26606"/>
          <ac:picMkLst>
            <pc:docMk/>
            <pc:sldMk cId="1702709303" sldId="265"/>
            <ac:picMk id="6" creationId="{F7DB662D-6E59-4ADB-BF49-6B2C4863E345}"/>
          </ac:picMkLst>
        </pc:picChg>
        <pc:picChg chg="add mod">
          <ac:chgData name="Brandon Croarkin" userId="506ecbc522b4ce09" providerId="LiveId" clId="{EE9E5D77-949B-4B04-9B02-2B669A5696BB}" dt="2018-12-08T21:34:16.769" v="1704" actId="14100"/>
          <ac:picMkLst>
            <pc:docMk/>
            <pc:sldMk cId="1702709303" sldId="265"/>
            <ac:picMk id="7" creationId="{F7DB662D-6E59-4ADB-BF49-6B2C4863E345}"/>
          </ac:picMkLst>
        </pc:picChg>
      </pc:sldChg>
      <pc:sldChg chg="addSp modSp add">
        <pc:chgData name="Brandon Croarkin" userId="506ecbc522b4ce09" providerId="LiveId" clId="{EE9E5D77-949B-4B04-9B02-2B669A5696BB}" dt="2018-12-08T21:37:56.826" v="2027" actId="113"/>
        <pc:sldMkLst>
          <pc:docMk/>
          <pc:sldMk cId="3894109137" sldId="266"/>
        </pc:sldMkLst>
        <pc:spChg chg="mod">
          <ac:chgData name="Brandon Croarkin" userId="506ecbc522b4ce09" providerId="LiveId" clId="{EE9E5D77-949B-4B04-9B02-2B669A5696BB}" dt="2018-12-08T21:37:30.057" v="2020" actId="403"/>
          <ac:spMkLst>
            <pc:docMk/>
            <pc:sldMk cId="3894109137" sldId="266"/>
            <ac:spMk id="2" creationId="{4D72B544-8E63-43E8-915B-AD7C3967C6FD}"/>
          </ac:spMkLst>
        </pc:spChg>
        <pc:spChg chg="mod">
          <ac:chgData name="Brandon Croarkin" userId="506ecbc522b4ce09" providerId="LiveId" clId="{EE9E5D77-949B-4B04-9B02-2B669A5696BB}" dt="2018-12-08T21:37:56.826" v="2027" actId="113"/>
          <ac:spMkLst>
            <pc:docMk/>
            <pc:sldMk cId="3894109137" sldId="266"/>
            <ac:spMk id="3" creationId="{57B99DE0-8651-4559-BBB6-0FDA9DA59820}"/>
          </ac:spMkLst>
        </pc:spChg>
        <pc:picChg chg="add mod">
          <ac:chgData name="Brandon Croarkin" userId="506ecbc522b4ce09" providerId="LiveId" clId="{EE9E5D77-949B-4B04-9B02-2B669A5696BB}" dt="2018-12-08T21:37:51.047" v="2026" actId="1076"/>
          <ac:picMkLst>
            <pc:docMk/>
            <pc:sldMk cId="3894109137" sldId="266"/>
            <ac:picMk id="4" creationId="{AA9B5A47-9506-438E-9760-3710DC7F3988}"/>
          </ac:picMkLst>
        </pc:picChg>
      </pc:sldChg>
      <pc:sldChg chg="add">
        <pc:chgData name="Brandon Croarkin" userId="506ecbc522b4ce09" providerId="LiveId" clId="{EE9E5D77-949B-4B04-9B02-2B669A5696BB}" dt="2018-12-08T21:32:15.896" v="1331"/>
        <pc:sldMkLst>
          <pc:docMk/>
          <pc:sldMk cId="1873499281" sldId="267"/>
        </pc:sldMkLst>
      </pc:sldChg>
      <pc:sldChg chg="add">
        <pc:chgData name="Brandon Croarkin" userId="506ecbc522b4ce09" providerId="LiveId" clId="{EE9E5D77-949B-4B04-9B02-2B669A5696BB}" dt="2018-12-08T21:32:18.026" v="1332"/>
        <pc:sldMkLst>
          <pc:docMk/>
          <pc:sldMk cId="6810387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bls/proghome.htm#employment" TargetMode="External"/><Relationship Id="rId2" Type="http://schemas.openxmlformats.org/officeDocument/2006/relationships/hyperlink" Target="https://www.kaggle.com/c/shelter-animal-outcome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A5C6-7661-40EB-B59F-9D84872A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542503"/>
            <a:ext cx="9184606" cy="11798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Shelter Animal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1758-BB73-46D2-B71D-2BD94ABEA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5722373"/>
            <a:ext cx="9184605" cy="523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IST 652 – Scripting for data analysis</a:t>
            </a:r>
          </a:p>
          <a:p>
            <a:pPr>
              <a:lnSpc>
                <a:spcPct val="90000"/>
              </a:lnSpc>
            </a:pPr>
            <a:r>
              <a:rPr lang="en-US" sz="1100"/>
              <a:t>Brandon </a:t>
            </a:r>
            <a:r>
              <a:rPr lang="en-US" sz="1100" err="1"/>
              <a:t>croarkin</a:t>
            </a:r>
            <a:endParaRPr lang="en-US" sz="1100"/>
          </a:p>
        </p:txBody>
      </p:sp>
      <p:pic>
        <p:nvPicPr>
          <p:cNvPr id="1026" name="Picture 2" descr="https://storage.googleapis.com/kaggle-competitions/kaggle/5039/logos/front_page.png">
            <a:extLst>
              <a:ext uri="{FF2B5EF4-FFF2-40B4-BE49-F238E27FC236}">
                <a16:creationId xmlns:a16="http://schemas.microsoft.com/office/drawing/2014/main" id="{715E6418-AE61-40A0-BF14-E8D4804E6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" r="2" b="10285"/>
          <a:stretch/>
        </p:blipFill>
        <p:spPr bwMode="auto">
          <a:xfrm>
            <a:off x="635458" y="640080"/>
            <a:ext cx="9186063" cy="360273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1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B544-8E63-43E8-915B-AD7C3967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Predictive Analytics:</a:t>
            </a:r>
            <a:br>
              <a:rPr lang="en-US" sz="4000" dirty="0"/>
            </a:br>
            <a:r>
              <a:rPr lang="en-US" sz="2800" dirty="0"/>
              <a:t>How accurately can an animal’s adoption status be predicted?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9DE0-8651-4559-BBB6-0FDA9DA5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252870"/>
            <a:ext cx="10035141" cy="3995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After just focusing on ‘Adoption’ vs. ‘Euthanasia’ the ability of the random forest model to predict the outcome with </a:t>
            </a:r>
            <a:r>
              <a:rPr lang="en-US" sz="1800" b="1" dirty="0"/>
              <a:t>93% accuracy</a:t>
            </a:r>
            <a:r>
              <a:rPr lang="en-US" sz="1800" dirty="0"/>
              <a:t>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Most important features: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B5A47-9506-438E-9760-3710DC7F3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84153" y="3285637"/>
            <a:ext cx="6067012" cy="31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0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08A7-12AF-4FBB-9816-53FBCDE6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8EFC-F442-4198-812F-B8E25D5D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6671-07EA-454C-8036-875F3502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6274-9248-444E-9689-DC15981F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2294-1B7D-4102-A1E6-FC08CFFA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45635"/>
            <a:ext cx="8946541" cy="3902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6701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5C68-544F-4669-BEDB-85ACFAEA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B55F-AEF9-4FDC-8891-AB6AA74D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Kaggle – </a:t>
            </a:r>
            <a:r>
              <a:rPr lang="en-US" dirty="0"/>
              <a:t>from the Austin Animal Center from October 1</a:t>
            </a:r>
            <a:r>
              <a:rPr lang="en-US" baseline="30000" dirty="0"/>
              <a:t>st</a:t>
            </a:r>
            <a:r>
              <a:rPr lang="en-US" dirty="0"/>
              <a:t>, 2013 to March, 2016</a:t>
            </a:r>
            <a:endParaRPr lang="en-US" sz="2400" dirty="0"/>
          </a:p>
          <a:p>
            <a:pPr lvl="1"/>
            <a:r>
              <a:rPr lang="en-US" dirty="0">
                <a:hlinkClick r:id="rId2"/>
              </a:rPr>
              <a:t>https://www.kaggle.com/c/shelter-animal-outcomes/data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BLS – </a:t>
            </a:r>
            <a:r>
              <a:rPr lang="en-US" dirty="0"/>
              <a:t>Austin-Round Rock, TX Total Nonfarm employment, in thousands</a:t>
            </a:r>
          </a:p>
          <a:p>
            <a:pPr lvl="1"/>
            <a:r>
              <a:rPr lang="en-US" dirty="0">
                <a:hlinkClick r:id="rId3"/>
              </a:rPr>
              <a:t>https://www.bls.gov/bls/proghome.htm#employment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9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F703-564A-4B9E-B07A-71CEA5E5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CE7D-9729-461A-B473-EE639602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DateTime</a:t>
            </a:r>
            <a:endParaRPr lang="en-US" dirty="0"/>
          </a:p>
          <a:p>
            <a:r>
              <a:rPr lang="en-US" dirty="0" err="1"/>
              <a:t>OutcomeType</a:t>
            </a:r>
            <a:endParaRPr lang="en-US" dirty="0"/>
          </a:p>
          <a:p>
            <a:r>
              <a:rPr lang="en-US" dirty="0" err="1"/>
              <a:t>OutcomeSubtype</a:t>
            </a:r>
            <a:endParaRPr lang="en-US" dirty="0"/>
          </a:p>
          <a:p>
            <a:r>
              <a:rPr lang="en-US" dirty="0" err="1"/>
              <a:t>AnimalType</a:t>
            </a:r>
            <a:endParaRPr lang="en-US" dirty="0"/>
          </a:p>
          <a:p>
            <a:r>
              <a:rPr lang="en-US" dirty="0"/>
              <a:t>Breed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Neutered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3933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8112-FBA2-41CF-9AD8-37E56ACE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Analysis: </a:t>
            </a:r>
            <a:br>
              <a:rPr lang="en-US" dirty="0"/>
            </a:br>
            <a:r>
              <a:rPr lang="en-US" sz="3200" dirty="0"/>
              <a:t>Distribution of ages for shelter animals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50453-E221-453E-92B5-71702B5811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48472" y="1853248"/>
            <a:ext cx="5666983" cy="4329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F6BDF-7819-4112-B6FD-FB7B47FBAD7E}"/>
              </a:ext>
            </a:extLst>
          </p:cNvPr>
          <p:cNvSpPr txBox="1"/>
          <p:nvPr/>
        </p:nvSpPr>
        <p:spPr>
          <a:xfrm>
            <a:off x="646111" y="2743694"/>
            <a:ext cx="4376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Mean: </a:t>
            </a:r>
            <a:r>
              <a:rPr lang="en-US" sz="2400" dirty="0"/>
              <a:t>2.2 years old (819 days)</a:t>
            </a:r>
          </a:p>
          <a:p>
            <a:endParaRPr lang="en-US" sz="2400" dirty="0"/>
          </a:p>
          <a:p>
            <a:r>
              <a:rPr lang="en-US" sz="2400" b="1" dirty="0"/>
              <a:t>Median: </a:t>
            </a:r>
            <a:r>
              <a:rPr lang="en-US" sz="2400" dirty="0"/>
              <a:t>1 year old (365 days)</a:t>
            </a:r>
          </a:p>
        </p:txBody>
      </p:sp>
    </p:spTree>
    <p:extLst>
      <p:ext uri="{BB962C8B-B14F-4D97-AF65-F5344CB8AC3E}">
        <p14:creationId xmlns:p14="http://schemas.microsoft.com/office/powerpoint/2010/main" val="184559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09" y="452718"/>
            <a:ext cx="446478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Analysis:</a:t>
            </a:r>
            <a:br>
              <a:rPr lang="en-US" sz="2000" dirty="0"/>
            </a:br>
            <a:r>
              <a:rPr lang="en-US" sz="2000" dirty="0"/>
              <a:t>What are the different outcome types for shelter animals and their frequency?</a:t>
            </a:r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D65A06F-4B56-402D-97AA-466CC32E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B1784-FDF9-4C6D-84DF-46C42CC94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52E1C-EFC8-4951-9B0A-43F8FD0F66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7280" y="2454964"/>
            <a:ext cx="4860310" cy="1948069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AF9A19F0-906E-4A82-8BA2-65726EABF3D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735819" y="1391478"/>
            <a:ext cx="6109271" cy="48569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2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056" y="1325880"/>
            <a:ext cx="402939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Analysis:</a:t>
            </a:r>
            <a:b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Does shelter outcome differed based on neutered status?</a:t>
            </a:r>
            <a:endParaRPr lang="en-US" sz="3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6ADD0BE-CAE2-4366-9474-373D7F7022E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36913" y="1325880"/>
            <a:ext cx="6915663" cy="41883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4794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682023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Analysis: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 there a relationship between adoption events and employment in Austin?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F28E92-D5CA-4954-807F-8BF75CE0D1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78104" y="278525"/>
            <a:ext cx="6270662" cy="4777647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37215-E215-48CB-B3CA-993F163FEC80}"/>
              </a:ext>
            </a:extLst>
          </p:cNvPr>
          <p:cNvSpPr txBox="1"/>
          <p:nvPr/>
        </p:nvSpPr>
        <p:spPr>
          <a:xfrm>
            <a:off x="578104" y="5218422"/>
            <a:ext cx="6559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Slow, steady increase in Austin employment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Cyclical nature to adoption events (includes all outcome 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Appears to be slight increase in total adoption events over time, although there is a drop-off at end of chart</a:t>
            </a:r>
          </a:p>
        </p:txBody>
      </p:sp>
    </p:spTree>
    <p:extLst>
      <p:ext uri="{BB962C8B-B14F-4D97-AF65-F5344CB8AC3E}">
        <p14:creationId xmlns:p14="http://schemas.microsoft.com/office/powerpoint/2010/main" val="1978722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2D0D-CE18-431A-B064-478DA80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Analysis:</a:t>
            </a:r>
            <a:b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Is there a trend in adoption events over time?</a:t>
            </a:r>
            <a:endParaRPr lang="en-US" sz="3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F453498-D8C5-4DC0-A3E4-EFBA7F7CE92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90142" y="590805"/>
            <a:ext cx="6945682" cy="4536655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CB01C-045B-4D4C-B641-0FD9B2986089}"/>
              </a:ext>
            </a:extLst>
          </p:cNvPr>
          <p:cNvSpPr txBox="1"/>
          <p:nvPr/>
        </p:nvSpPr>
        <p:spPr>
          <a:xfrm>
            <a:off x="463826" y="5451055"/>
            <a:ext cx="662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drop in Euthanasia that occurs around June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clear seasonal nature to adoption, with adoptions spiking in July</a:t>
            </a:r>
          </a:p>
        </p:txBody>
      </p:sp>
    </p:spTree>
    <p:extLst>
      <p:ext uri="{BB962C8B-B14F-4D97-AF65-F5344CB8AC3E}">
        <p14:creationId xmlns:p14="http://schemas.microsoft.com/office/powerpoint/2010/main" val="740876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83F2C-3193-4665-95B0-8C9D6C1A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EBEBEB"/>
                </a:solidFill>
              </a:rPr>
              <a:t>Analysis: </a:t>
            </a:r>
            <a:br>
              <a:rPr lang="en-US" sz="2900">
                <a:solidFill>
                  <a:srgbClr val="EBEBEB"/>
                </a:solidFill>
              </a:rPr>
            </a:br>
            <a:r>
              <a:rPr lang="en-US" sz="2900">
                <a:solidFill>
                  <a:srgbClr val="EBEBEB"/>
                </a:solidFill>
              </a:rPr>
              <a:t>How do outcomes differ across animal ages?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3A4FA8-0DAD-410E-8D62-9A01FE177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1" y="2548281"/>
            <a:ext cx="4903304" cy="3658689"/>
          </a:xfrm>
        </p:spPr>
        <p:txBody>
          <a:bodyPr>
            <a:normAutofit/>
          </a:bodyPr>
          <a:lstStyle/>
          <a:p>
            <a:r>
              <a:rPr lang="en-US" dirty="0"/>
              <a:t>- There is a clear difference in animal ages for those that are euthanized and returned to owner, with the mean age and spread of ages being much larger. </a:t>
            </a:r>
          </a:p>
          <a:p>
            <a:r>
              <a:rPr lang="en-US" dirty="0"/>
              <a:t>- The low mean age of animals that died indicate that these are random events that would be hard to predict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7DB662D-6E59-4ADB-BF49-6B2C4863E3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2548282"/>
            <a:ext cx="6679096" cy="36586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02709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266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Shelter Animal Outcomes</vt:lpstr>
      <vt:lpstr>Data</vt:lpstr>
      <vt:lpstr>Data Fields</vt:lpstr>
      <vt:lpstr>Analysis:  Distribution of ages for shelter animals</vt:lpstr>
      <vt:lpstr>Analysis: What are the different outcome types for shelter animals and their frequency?</vt:lpstr>
      <vt:lpstr>Analysis: Does shelter outcome differed based on neutered status?</vt:lpstr>
      <vt:lpstr>Analysis: Is there a relationship between adoption events and employment in Austin?</vt:lpstr>
      <vt:lpstr>Analysis: Is there a trend in adoption events over time?</vt:lpstr>
      <vt:lpstr>Analysis:  How do outcomes differ across animal ages?</vt:lpstr>
      <vt:lpstr>Predictive Analytics: How accurately can an animal’s adoption status be predicted?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Shelter Animal Outcomes</dc:title>
  <dc:creator>Brandon Croarkin</dc:creator>
  <cp:lastModifiedBy>Brandon Croarkin</cp:lastModifiedBy>
  <cp:revision>4</cp:revision>
  <dcterms:created xsi:type="dcterms:W3CDTF">2018-12-08T20:11:31Z</dcterms:created>
  <dcterms:modified xsi:type="dcterms:W3CDTF">2018-12-08T21:38:03Z</dcterms:modified>
</cp:coreProperties>
</file>