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75" autoAdjust="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roarkin" userId="506ecbc522b4ce09" providerId="LiveId" clId="{6F8A4416-AC3E-4713-885E-6F91A11FFB85}"/>
    <pc:docChg chg="undo custSel addSld delSld modSld sldOrd">
      <pc:chgData name="Brandon Croarkin" userId="506ecbc522b4ce09" providerId="LiveId" clId="{6F8A4416-AC3E-4713-885E-6F91A11FFB85}" dt="2018-09-22T20:49:58.921" v="3905" actId="20577"/>
      <pc:docMkLst>
        <pc:docMk/>
      </pc:docMkLst>
      <pc:sldChg chg="modSp">
        <pc:chgData name="Brandon Croarkin" userId="506ecbc522b4ce09" providerId="LiveId" clId="{6F8A4416-AC3E-4713-885E-6F91A11FFB85}" dt="2018-09-22T00:53:48.666" v="3706" actId="27636"/>
        <pc:sldMkLst>
          <pc:docMk/>
          <pc:sldMk cId="2719789919" sldId="256"/>
        </pc:sldMkLst>
        <pc:spChg chg="mod">
          <ac:chgData name="Brandon Croarkin" userId="506ecbc522b4ce09" providerId="LiveId" clId="{6F8A4416-AC3E-4713-885E-6F91A11FFB85}" dt="2018-09-22T00:52:10.763" v="3645" actId="404"/>
          <ac:spMkLst>
            <pc:docMk/>
            <pc:sldMk cId="2719789919" sldId="256"/>
            <ac:spMk id="2" creationId="{7A29A7A6-E239-404F-AD82-94C64B087900}"/>
          </ac:spMkLst>
        </pc:spChg>
        <pc:spChg chg="mod">
          <ac:chgData name="Brandon Croarkin" userId="506ecbc522b4ce09" providerId="LiveId" clId="{6F8A4416-AC3E-4713-885E-6F91A11FFB85}" dt="2018-09-22T00:53:48.666" v="3706" actId="27636"/>
          <ac:spMkLst>
            <pc:docMk/>
            <pc:sldMk cId="2719789919" sldId="256"/>
            <ac:spMk id="3" creationId="{FC08ED98-EB72-4F41-9A5A-309AC33A9727}"/>
          </ac:spMkLst>
        </pc:spChg>
      </pc:sldChg>
      <pc:sldChg chg="modSp add">
        <pc:chgData name="Brandon Croarkin" userId="506ecbc522b4ce09" providerId="LiveId" clId="{6F8A4416-AC3E-4713-885E-6F91A11FFB85}" dt="2018-09-22T00:53:59.849" v="3707" actId="948"/>
        <pc:sldMkLst>
          <pc:docMk/>
          <pc:sldMk cId="3186470325" sldId="257"/>
        </pc:sldMkLst>
        <pc:spChg chg="mod">
          <ac:chgData name="Brandon Croarkin" userId="506ecbc522b4ce09" providerId="LiveId" clId="{6F8A4416-AC3E-4713-885E-6F91A11FFB85}" dt="2018-09-21T04:21:13.839" v="50" actId="20577"/>
          <ac:spMkLst>
            <pc:docMk/>
            <pc:sldMk cId="3186470325" sldId="257"/>
            <ac:spMk id="2" creationId="{8BD94B3C-9F15-46AA-8808-C00208AEF3BB}"/>
          </ac:spMkLst>
        </pc:spChg>
        <pc:spChg chg="mod">
          <ac:chgData name="Brandon Croarkin" userId="506ecbc522b4ce09" providerId="LiveId" clId="{6F8A4416-AC3E-4713-885E-6F91A11FFB85}" dt="2018-09-22T00:53:59.849" v="3707" actId="948"/>
          <ac:spMkLst>
            <pc:docMk/>
            <pc:sldMk cId="3186470325" sldId="257"/>
            <ac:spMk id="3" creationId="{CC3876D4-6A65-447F-B042-1FBD8798B743}"/>
          </ac:spMkLst>
        </pc:spChg>
      </pc:sldChg>
      <pc:sldChg chg="addSp delSp modSp add mod setBg">
        <pc:chgData name="Brandon Croarkin" userId="506ecbc522b4ce09" providerId="LiveId" clId="{6F8A4416-AC3E-4713-885E-6F91A11FFB85}" dt="2018-09-21T23:25:42.439" v="815" actId="14100"/>
        <pc:sldMkLst>
          <pc:docMk/>
          <pc:sldMk cId="78673746" sldId="258"/>
        </pc:sldMkLst>
        <pc:spChg chg="mod ord">
          <ac:chgData name="Brandon Croarkin" userId="506ecbc522b4ce09" providerId="LiveId" clId="{6F8A4416-AC3E-4713-885E-6F91A11FFB85}" dt="2018-09-21T04:31:48.534" v="574" actId="20577"/>
          <ac:spMkLst>
            <pc:docMk/>
            <pc:sldMk cId="78673746" sldId="258"/>
            <ac:spMk id="2" creationId="{7C5F1C90-884A-463A-8DD1-4ADFF54E300F}"/>
          </ac:spMkLst>
        </pc:spChg>
        <pc:spChg chg="del">
          <ac:chgData name="Brandon Croarkin" userId="506ecbc522b4ce09" providerId="LiveId" clId="{6F8A4416-AC3E-4713-885E-6F91A11FFB85}" dt="2018-09-21T04:30:40.590" v="524" actId="478"/>
          <ac:spMkLst>
            <pc:docMk/>
            <pc:sldMk cId="78673746" sldId="258"/>
            <ac:spMk id="3" creationId="{E30F6CE5-0EA2-4A00-AA36-38286495378B}"/>
          </ac:spMkLst>
        </pc:spChg>
        <pc:spChg chg="add mod">
          <ac:chgData name="Brandon Croarkin" userId="506ecbc522b4ce09" providerId="LiveId" clId="{6F8A4416-AC3E-4713-885E-6F91A11FFB85}" dt="2018-09-21T23:25:40.557" v="814" actId="1076"/>
          <ac:spMkLst>
            <pc:docMk/>
            <pc:sldMk cId="78673746" sldId="258"/>
            <ac:spMk id="6" creationId="{0474F8D7-F8C4-4EA2-A95A-9637C12CB563}"/>
          </ac:spMkLst>
        </pc:spChg>
        <pc:spChg chg="add del">
          <ac:chgData name="Brandon Croarkin" userId="506ecbc522b4ce09" providerId="LiveId" clId="{6F8A4416-AC3E-4713-885E-6F91A11FFB85}" dt="2018-09-21T04:31:20.170" v="529" actId="26606"/>
          <ac:spMkLst>
            <pc:docMk/>
            <pc:sldMk cId="78673746" sldId="258"/>
            <ac:spMk id="10" creationId="{A078A52F-85EA-4C0B-962B-D9D9DD4DD78C}"/>
          </ac:spMkLst>
        </pc:spChg>
        <pc:spChg chg="add del">
          <ac:chgData name="Brandon Croarkin" userId="506ecbc522b4ce09" providerId="LiveId" clId="{6F8A4416-AC3E-4713-885E-6F91A11FFB85}" dt="2018-09-21T04:31:20.170" v="529" actId="26606"/>
          <ac:spMkLst>
            <pc:docMk/>
            <pc:sldMk cId="78673746" sldId="258"/>
            <ac:spMk id="12" creationId="{919797D5-5700-4683-B30A-5B4D56CB8270}"/>
          </ac:spMkLst>
        </pc:spChg>
        <pc:spChg chg="add del">
          <ac:chgData name="Brandon Croarkin" userId="506ecbc522b4ce09" providerId="LiveId" clId="{6F8A4416-AC3E-4713-885E-6F91A11FFB85}" dt="2018-09-21T04:31:20.170" v="529" actId="26606"/>
          <ac:spMkLst>
            <pc:docMk/>
            <pc:sldMk cId="78673746" sldId="258"/>
            <ac:spMk id="14" creationId="{4856A7B9-9801-42EC-A4C9-7E22A56EF53D}"/>
          </ac:spMkLst>
        </pc:spChg>
        <pc:spChg chg="add del">
          <ac:chgData name="Brandon Croarkin" userId="506ecbc522b4ce09" providerId="LiveId" clId="{6F8A4416-AC3E-4713-885E-6F91A11FFB85}" dt="2018-09-21T04:31:20.170" v="529" actId="26606"/>
          <ac:spMkLst>
            <pc:docMk/>
            <pc:sldMk cId="78673746" sldId="258"/>
            <ac:spMk id="16" creationId="{8AD54DB8-C150-4290-85D6-F5B0262BFEEF}"/>
          </ac:spMkLst>
        </pc:spChg>
        <pc:spChg chg="add del">
          <ac:chgData name="Brandon Croarkin" userId="506ecbc522b4ce09" providerId="LiveId" clId="{6F8A4416-AC3E-4713-885E-6F91A11FFB85}" dt="2018-09-21T04:31:20.170" v="529" actId="26606"/>
          <ac:spMkLst>
            <pc:docMk/>
            <pc:sldMk cId="78673746" sldId="258"/>
            <ac:spMk id="18" creationId="{379F11E2-8BA5-4C5C-AE7C-361E5EA011FF}"/>
          </ac:spMkLst>
        </pc:spChg>
        <pc:spChg chg="add del">
          <ac:chgData name="Brandon Croarkin" userId="506ecbc522b4ce09" providerId="LiveId" clId="{6F8A4416-AC3E-4713-885E-6F91A11FFB85}" dt="2018-09-21T04:31:20.170" v="529" actId="26606"/>
          <ac:spMkLst>
            <pc:docMk/>
            <pc:sldMk cId="78673746" sldId="258"/>
            <ac:spMk id="20" creationId="{7C00E1DA-EC7C-40FC-95E3-11FDCD2E4291}"/>
          </ac:spMkLst>
        </pc:spChg>
        <pc:spChg chg="add">
          <ac:chgData name="Brandon Croarkin" userId="506ecbc522b4ce09" providerId="LiveId" clId="{6F8A4416-AC3E-4713-885E-6F91A11FFB85}" dt="2018-09-21T04:31:20.183" v="530" actId="26606"/>
          <ac:spMkLst>
            <pc:docMk/>
            <pc:sldMk cId="78673746" sldId="258"/>
            <ac:spMk id="27" creationId="{48E96387-12F1-45E4-9322-ABBF2EE040E9}"/>
          </ac:spMkLst>
        </pc:spChg>
        <pc:spChg chg="add">
          <ac:chgData name="Brandon Croarkin" userId="506ecbc522b4ce09" providerId="LiveId" clId="{6F8A4416-AC3E-4713-885E-6F91A11FFB85}" dt="2018-09-21T04:31:20.183" v="530" actId="26606"/>
          <ac:spMkLst>
            <pc:docMk/>
            <pc:sldMk cId="78673746" sldId="258"/>
            <ac:spMk id="28" creationId="{A9F421DD-DE4E-4547-A904-3F80E25E3F35}"/>
          </ac:spMkLst>
        </pc:spChg>
        <pc:spChg chg="add">
          <ac:chgData name="Brandon Croarkin" userId="506ecbc522b4ce09" providerId="LiveId" clId="{6F8A4416-AC3E-4713-885E-6F91A11FFB85}" dt="2018-09-21T04:31:20.183" v="530" actId="26606"/>
          <ac:spMkLst>
            <pc:docMk/>
            <pc:sldMk cId="78673746" sldId="258"/>
            <ac:spMk id="29" creationId="{09985DEC-1215-4209-9708-B45CC977402E}"/>
          </ac:spMkLst>
        </pc:spChg>
        <pc:spChg chg="add">
          <ac:chgData name="Brandon Croarkin" userId="506ecbc522b4ce09" providerId="LiveId" clId="{6F8A4416-AC3E-4713-885E-6F91A11FFB85}" dt="2018-09-21T04:31:20.183" v="530" actId="26606"/>
          <ac:spMkLst>
            <pc:docMk/>
            <pc:sldMk cId="78673746" sldId="258"/>
            <ac:spMk id="30" creationId="{90EB7086-616E-4D44-94BE-D0F763561782}"/>
          </ac:spMkLst>
        </pc:spChg>
        <pc:spChg chg="add">
          <ac:chgData name="Brandon Croarkin" userId="506ecbc522b4ce09" providerId="LiveId" clId="{6F8A4416-AC3E-4713-885E-6F91A11FFB85}" dt="2018-09-21T04:31:20.183" v="530" actId="26606"/>
          <ac:spMkLst>
            <pc:docMk/>
            <pc:sldMk cId="78673746" sldId="258"/>
            <ac:spMk id="31" creationId="{F115DB35-53D7-4EDC-A965-A434929617CC}"/>
          </ac:spMkLst>
        </pc:spChg>
        <pc:spChg chg="add">
          <ac:chgData name="Brandon Croarkin" userId="506ecbc522b4ce09" providerId="LiveId" clId="{6F8A4416-AC3E-4713-885E-6F91A11FFB85}" dt="2018-09-21T04:31:20.183" v="530" actId="26606"/>
          <ac:spMkLst>
            <pc:docMk/>
            <pc:sldMk cId="78673746" sldId="258"/>
            <ac:spMk id="32" creationId="{4B610F9C-62FE-46FC-8607-C35030B6321A}"/>
          </ac:spMkLst>
        </pc:spChg>
        <pc:grpChg chg="add del">
          <ac:chgData name="Brandon Croarkin" userId="506ecbc522b4ce09" providerId="LiveId" clId="{6F8A4416-AC3E-4713-885E-6F91A11FFB85}" dt="2018-09-21T04:31:20.170" v="529" actId="26606"/>
          <ac:grpSpMkLst>
            <pc:docMk/>
            <pc:sldMk cId="78673746" sldId="258"/>
            <ac:grpSpMk id="22" creationId="{9A421166-2996-41A7-B094-AE5316F347DD}"/>
          </ac:grpSpMkLst>
        </pc:grpChg>
        <pc:picChg chg="add del">
          <ac:chgData name="Brandon Croarkin" userId="506ecbc522b4ce09" providerId="LiveId" clId="{6F8A4416-AC3E-4713-885E-6F91A11FFB85}" dt="2018-09-21T04:30:56.012" v="526" actId="478"/>
          <ac:picMkLst>
            <pc:docMk/>
            <pc:sldMk cId="78673746" sldId="258"/>
            <ac:picMk id="4" creationId="{F4E6D2AF-6306-4211-853F-D0B0FC7FCA69}"/>
          </ac:picMkLst>
        </pc:picChg>
        <pc:picChg chg="add mod">
          <ac:chgData name="Brandon Croarkin" userId="506ecbc522b4ce09" providerId="LiveId" clId="{6F8A4416-AC3E-4713-885E-6F91A11FFB85}" dt="2018-09-21T23:25:42.439" v="815" actId="14100"/>
          <ac:picMkLst>
            <pc:docMk/>
            <pc:sldMk cId="78673746" sldId="258"/>
            <ac:picMk id="5" creationId="{762C0646-7AFF-4392-A4DF-FE7E35BAD0B6}"/>
          </ac:picMkLst>
        </pc:picChg>
      </pc:sldChg>
      <pc:sldChg chg="addSp delSp modSp add mod ord setBg">
        <pc:chgData name="Brandon Croarkin" userId="506ecbc522b4ce09" providerId="LiveId" clId="{6F8A4416-AC3E-4713-885E-6F91A11FFB85}" dt="2018-09-21T04:27:04.142" v="523" actId="1037"/>
        <pc:sldMkLst>
          <pc:docMk/>
          <pc:sldMk cId="2738692129" sldId="259"/>
        </pc:sldMkLst>
        <pc:spChg chg="mod">
          <ac:chgData name="Brandon Croarkin" userId="506ecbc522b4ce09" providerId="LiveId" clId="{6F8A4416-AC3E-4713-885E-6F91A11FFB85}" dt="2018-09-21T04:25:50.584" v="365" actId="26606"/>
          <ac:spMkLst>
            <pc:docMk/>
            <pc:sldMk cId="2738692129" sldId="259"/>
            <ac:spMk id="2" creationId="{43C73B3B-CCFA-47FA-8431-8544AC162739}"/>
          </ac:spMkLst>
        </pc:spChg>
        <pc:spChg chg="del">
          <ac:chgData name="Brandon Croarkin" userId="506ecbc522b4ce09" providerId="LiveId" clId="{6F8A4416-AC3E-4713-885E-6F91A11FFB85}" dt="2018-09-21T04:25:43.914" v="364" actId="1037"/>
          <ac:spMkLst>
            <pc:docMk/>
            <pc:sldMk cId="2738692129" sldId="259"/>
            <ac:spMk id="3" creationId="{6E8F33BC-50F3-4A3D-A10D-3F8D9280B00C}"/>
          </ac:spMkLst>
        </pc:spChg>
        <pc:spChg chg="add mod">
          <ac:chgData name="Brandon Croarkin" userId="506ecbc522b4ce09" providerId="LiveId" clId="{6F8A4416-AC3E-4713-885E-6F91A11FFB85}" dt="2018-09-21T04:27:04.142" v="523" actId="1037"/>
          <ac:spMkLst>
            <pc:docMk/>
            <pc:sldMk cId="2738692129" sldId="259"/>
            <ac:spMk id="9" creationId="{843BD859-258F-4AA9-B3D6-BF166A13E69E}"/>
          </ac:spMkLst>
        </pc:spChg>
        <pc:spChg chg="add">
          <ac:chgData name="Brandon Croarkin" userId="506ecbc522b4ce09" providerId="LiveId" clId="{6F8A4416-AC3E-4713-885E-6F91A11FFB85}" dt="2018-09-21T04:25:50.584" v="365" actId="26606"/>
          <ac:spMkLst>
            <pc:docMk/>
            <pc:sldMk cId="2738692129" sldId="259"/>
            <ac:spMk id="12" creationId="{2E32075D-9299-4657-87D7-B9987B7FDE36}"/>
          </ac:spMkLst>
        </pc:spChg>
        <pc:picChg chg="add del mod">
          <ac:chgData name="Brandon Croarkin" userId="506ecbc522b4ce09" providerId="LiveId" clId="{6F8A4416-AC3E-4713-885E-6F91A11FFB85}" dt="2018-09-21T04:25:50.584" v="365" actId="26606"/>
          <ac:picMkLst>
            <pc:docMk/>
            <pc:sldMk cId="2738692129" sldId="259"/>
            <ac:picMk id="6" creationId="{AD629396-68F3-4D28-987A-5C2235AB8CFF}"/>
          </ac:picMkLst>
        </pc:picChg>
        <pc:picChg chg="add">
          <ac:chgData name="Brandon Croarkin" userId="506ecbc522b4ce09" providerId="LiveId" clId="{6F8A4416-AC3E-4713-885E-6F91A11FFB85}" dt="2018-09-21T04:25:50.584" v="365" actId="26606"/>
          <ac:picMkLst>
            <pc:docMk/>
            <pc:sldMk cId="2738692129" sldId="259"/>
            <ac:picMk id="7" creationId="{AD629396-68F3-4D28-987A-5C2235AB8CFF}"/>
          </ac:picMkLst>
        </pc:picChg>
      </pc:sldChg>
      <pc:sldChg chg="addSp delSp modSp add mod setBg">
        <pc:chgData name="Brandon Croarkin" userId="506ecbc522b4ce09" providerId="LiveId" clId="{6F8A4416-AC3E-4713-885E-6F91A11FFB85}" dt="2018-09-21T23:37:41.658" v="1188" actId="113"/>
        <pc:sldMkLst>
          <pc:docMk/>
          <pc:sldMk cId="1392769602" sldId="260"/>
        </pc:sldMkLst>
        <pc:spChg chg="mod ord">
          <ac:chgData name="Brandon Croarkin" userId="506ecbc522b4ce09" providerId="LiveId" clId="{6F8A4416-AC3E-4713-885E-6F91A11FFB85}" dt="2018-09-21T04:34:23.400" v="663" actId="404"/>
          <ac:spMkLst>
            <pc:docMk/>
            <pc:sldMk cId="1392769602" sldId="260"/>
            <ac:spMk id="2" creationId="{6D9AFCBE-09EE-4F28-B05B-4CECAC4571D8}"/>
          </ac:spMkLst>
        </pc:spChg>
        <pc:spChg chg="del">
          <ac:chgData name="Brandon Croarkin" userId="506ecbc522b4ce09" providerId="LiveId" clId="{6F8A4416-AC3E-4713-885E-6F91A11FFB85}" dt="2018-09-21T04:33:00.268" v="576" actId="478"/>
          <ac:spMkLst>
            <pc:docMk/>
            <pc:sldMk cId="1392769602" sldId="260"/>
            <ac:spMk id="3" creationId="{0E9BF921-C313-4FD1-995B-CE1EF3541CCF}"/>
          </ac:spMkLst>
        </pc:spChg>
        <pc:spChg chg="add mod">
          <ac:chgData name="Brandon Croarkin" userId="506ecbc522b4ce09" providerId="LiveId" clId="{6F8A4416-AC3E-4713-885E-6F91A11FFB85}" dt="2018-09-21T23:37:41.658" v="1188" actId="113"/>
          <ac:spMkLst>
            <pc:docMk/>
            <pc:sldMk cId="1392769602" sldId="260"/>
            <ac:spMk id="5" creationId="{126EE63D-4833-4BCA-B0D0-E7FA392D33A6}"/>
          </ac:spMkLst>
        </pc:spChg>
        <pc:spChg chg="add">
          <ac:chgData name="Brandon Croarkin" userId="506ecbc522b4ce09" providerId="LiveId" clId="{6F8A4416-AC3E-4713-885E-6F91A11FFB85}" dt="2018-09-21T04:34:04.651" v="654" actId="26606"/>
          <ac:spMkLst>
            <pc:docMk/>
            <pc:sldMk cId="1392769602" sldId="260"/>
            <ac:spMk id="6" creationId="{48E96387-12F1-45E4-9322-ABBF2EE040E9}"/>
          </ac:spMkLst>
        </pc:spChg>
        <pc:spChg chg="add">
          <ac:chgData name="Brandon Croarkin" userId="506ecbc522b4ce09" providerId="LiveId" clId="{6F8A4416-AC3E-4713-885E-6F91A11FFB85}" dt="2018-09-21T04:34:04.651" v="654" actId="26606"/>
          <ac:spMkLst>
            <pc:docMk/>
            <pc:sldMk cId="1392769602" sldId="260"/>
            <ac:spMk id="7" creationId="{A9F421DD-DE4E-4547-A904-3F80E25E3F35}"/>
          </ac:spMkLst>
        </pc:spChg>
        <pc:spChg chg="add">
          <ac:chgData name="Brandon Croarkin" userId="506ecbc522b4ce09" providerId="LiveId" clId="{6F8A4416-AC3E-4713-885E-6F91A11FFB85}" dt="2018-09-21T04:34:04.651" v="654" actId="26606"/>
          <ac:spMkLst>
            <pc:docMk/>
            <pc:sldMk cId="1392769602" sldId="260"/>
            <ac:spMk id="8" creationId="{09985DEC-1215-4209-9708-B45CC977402E}"/>
          </ac:spMkLst>
        </pc:spChg>
        <pc:spChg chg="add del">
          <ac:chgData name="Brandon Croarkin" userId="506ecbc522b4ce09" providerId="LiveId" clId="{6F8A4416-AC3E-4713-885E-6F91A11FFB85}" dt="2018-09-21T04:33:55.125" v="653" actId="26606"/>
          <ac:spMkLst>
            <pc:docMk/>
            <pc:sldMk cId="1392769602" sldId="260"/>
            <ac:spMk id="9" creationId="{A078A52F-85EA-4C0B-962B-D9D9DD4DD78C}"/>
          </ac:spMkLst>
        </pc:spChg>
        <pc:spChg chg="add">
          <ac:chgData name="Brandon Croarkin" userId="506ecbc522b4ce09" providerId="LiveId" clId="{6F8A4416-AC3E-4713-885E-6F91A11FFB85}" dt="2018-09-21T04:34:04.651" v="654" actId="26606"/>
          <ac:spMkLst>
            <pc:docMk/>
            <pc:sldMk cId="1392769602" sldId="260"/>
            <ac:spMk id="10" creationId="{90EB7086-616E-4D44-94BE-D0F763561782}"/>
          </ac:spMkLst>
        </pc:spChg>
        <pc:spChg chg="add del">
          <ac:chgData name="Brandon Croarkin" userId="506ecbc522b4ce09" providerId="LiveId" clId="{6F8A4416-AC3E-4713-885E-6F91A11FFB85}" dt="2018-09-21T04:33:55.125" v="653" actId="26606"/>
          <ac:spMkLst>
            <pc:docMk/>
            <pc:sldMk cId="1392769602" sldId="260"/>
            <ac:spMk id="11" creationId="{919797D5-5700-4683-B30A-5B4D56CB8270}"/>
          </ac:spMkLst>
        </pc:spChg>
        <pc:spChg chg="add">
          <ac:chgData name="Brandon Croarkin" userId="506ecbc522b4ce09" providerId="LiveId" clId="{6F8A4416-AC3E-4713-885E-6F91A11FFB85}" dt="2018-09-21T04:34:04.651" v="654" actId="26606"/>
          <ac:spMkLst>
            <pc:docMk/>
            <pc:sldMk cId="1392769602" sldId="260"/>
            <ac:spMk id="12" creationId="{F115DB35-53D7-4EDC-A965-A434929617CC}"/>
          </ac:spMkLst>
        </pc:spChg>
        <pc:spChg chg="add del">
          <ac:chgData name="Brandon Croarkin" userId="506ecbc522b4ce09" providerId="LiveId" clId="{6F8A4416-AC3E-4713-885E-6F91A11FFB85}" dt="2018-09-21T04:33:55.125" v="653" actId="26606"/>
          <ac:spMkLst>
            <pc:docMk/>
            <pc:sldMk cId="1392769602" sldId="260"/>
            <ac:spMk id="13" creationId="{4856A7B9-9801-42EC-A4C9-7E22A56EF53D}"/>
          </ac:spMkLst>
        </pc:spChg>
        <pc:spChg chg="add">
          <ac:chgData name="Brandon Croarkin" userId="506ecbc522b4ce09" providerId="LiveId" clId="{6F8A4416-AC3E-4713-885E-6F91A11FFB85}" dt="2018-09-21T04:34:04.651" v="654" actId="26606"/>
          <ac:spMkLst>
            <pc:docMk/>
            <pc:sldMk cId="1392769602" sldId="260"/>
            <ac:spMk id="14" creationId="{4B610F9C-62FE-46FC-8607-C35030B6321A}"/>
          </ac:spMkLst>
        </pc:spChg>
        <pc:spChg chg="add del">
          <ac:chgData name="Brandon Croarkin" userId="506ecbc522b4ce09" providerId="LiveId" clId="{6F8A4416-AC3E-4713-885E-6F91A11FFB85}" dt="2018-09-21T04:33:55.125" v="653" actId="26606"/>
          <ac:spMkLst>
            <pc:docMk/>
            <pc:sldMk cId="1392769602" sldId="260"/>
            <ac:spMk id="15" creationId="{8AD54DB8-C150-4290-85D6-F5B0262BFEEF}"/>
          </ac:spMkLst>
        </pc:spChg>
        <pc:spChg chg="add del">
          <ac:chgData name="Brandon Croarkin" userId="506ecbc522b4ce09" providerId="LiveId" clId="{6F8A4416-AC3E-4713-885E-6F91A11FFB85}" dt="2018-09-21T04:33:55.125" v="653" actId="26606"/>
          <ac:spMkLst>
            <pc:docMk/>
            <pc:sldMk cId="1392769602" sldId="260"/>
            <ac:spMk id="17" creationId="{379F11E2-8BA5-4C5C-AE7C-361E5EA011FF}"/>
          </ac:spMkLst>
        </pc:spChg>
        <pc:spChg chg="add del">
          <ac:chgData name="Brandon Croarkin" userId="506ecbc522b4ce09" providerId="LiveId" clId="{6F8A4416-AC3E-4713-885E-6F91A11FFB85}" dt="2018-09-21T04:33:55.125" v="653" actId="26606"/>
          <ac:spMkLst>
            <pc:docMk/>
            <pc:sldMk cId="1392769602" sldId="260"/>
            <ac:spMk id="19" creationId="{7C00E1DA-EC7C-40FC-95E3-11FDCD2E4291}"/>
          </ac:spMkLst>
        </pc:spChg>
        <pc:grpChg chg="add del">
          <ac:chgData name="Brandon Croarkin" userId="506ecbc522b4ce09" providerId="LiveId" clId="{6F8A4416-AC3E-4713-885E-6F91A11FFB85}" dt="2018-09-21T04:33:55.125" v="653" actId="26606"/>
          <ac:grpSpMkLst>
            <pc:docMk/>
            <pc:sldMk cId="1392769602" sldId="260"/>
            <ac:grpSpMk id="21" creationId="{9A421166-2996-41A7-B094-AE5316F347DD}"/>
          </ac:grpSpMkLst>
        </pc:grpChg>
        <pc:picChg chg="add mod">
          <ac:chgData name="Brandon Croarkin" userId="506ecbc522b4ce09" providerId="LiveId" clId="{6F8A4416-AC3E-4713-885E-6F91A11FFB85}" dt="2018-09-21T23:25:51.800" v="816" actId="1076"/>
          <ac:picMkLst>
            <pc:docMk/>
            <pc:sldMk cId="1392769602" sldId="260"/>
            <ac:picMk id="4" creationId="{6AABB214-263E-40FE-AB47-AF8E4B2A7D51}"/>
          </ac:picMkLst>
        </pc:picChg>
      </pc:sldChg>
      <pc:sldChg chg="addSp delSp modSp add mod setBg">
        <pc:chgData name="Brandon Croarkin" userId="506ecbc522b4ce09" providerId="LiveId" clId="{6F8A4416-AC3E-4713-885E-6F91A11FFB85}" dt="2018-09-21T23:37:59.172" v="1190" actId="14100"/>
        <pc:sldMkLst>
          <pc:docMk/>
          <pc:sldMk cId="2738002621" sldId="261"/>
        </pc:sldMkLst>
        <pc:spChg chg="mod ord">
          <ac:chgData name="Brandon Croarkin" userId="506ecbc522b4ce09" providerId="LiveId" clId="{6F8A4416-AC3E-4713-885E-6F91A11FFB85}" dt="2018-09-21T23:24:10.616" v="708" actId="20577"/>
          <ac:spMkLst>
            <pc:docMk/>
            <pc:sldMk cId="2738002621" sldId="261"/>
            <ac:spMk id="2" creationId="{F9481223-C931-40F3-BAA1-969FC307EB9A}"/>
          </ac:spMkLst>
        </pc:spChg>
        <pc:spChg chg="del">
          <ac:chgData name="Brandon Croarkin" userId="506ecbc522b4ce09" providerId="LiveId" clId="{6F8A4416-AC3E-4713-885E-6F91A11FFB85}" dt="2018-09-21T23:23:47.826" v="667" actId="478"/>
          <ac:spMkLst>
            <pc:docMk/>
            <pc:sldMk cId="2738002621" sldId="261"/>
            <ac:spMk id="3" creationId="{A3DA6A76-50B3-4DC5-BBC1-984C9596DB00}"/>
          </ac:spMkLst>
        </pc:spChg>
        <pc:spChg chg="add mod">
          <ac:chgData name="Brandon Croarkin" userId="506ecbc522b4ce09" providerId="LiveId" clId="{6F8A4416-AC3E-4713-885E-6F91A11FFB85}" dt="2018-09-21T23:37:57.092" v="1189" actId="1076"/>
          <ac:spMkLst>
            <pc:docMk/>
            <pc:sldMk cId="2738002621" sldId="261"/>
            <ac:spMk id="5" creationId="{3A1E212F-B5EC-468B-A7B6-C373EF8BA7BD}"/>
          </ac:spMkLst>
        </pc:spChg>
        <pc:spChg chg="add">
          <ac:chgData name="Brandon Croarkin" userId="506ecbc522b4ce09" providerId="LiveId" clId="{6F8A4416-AC3E-4713-885E-6F91A11FFB85}" dt="2018-09-21T23:23:54.885" v="669" actId="26606"/>
          <ac:spMkLst>
            <pc:docMk/>
            <pc:sldMk cId="2738002621" sldId="261"/>
            <ac:spMk id="9" creationId="{48E96387-12F1-45E4-9322-ABBF2EE040E9}"/>
          </ac:spMkLst>
        </pc:spChg>
        <pc:spChg chg="add">
          <ac:chgData name="Brandon Croarkin" userId="506ecbc522b4ce09" providerId="LiveId" clId="{6F8A4416-AC3E-4713-885E-6F91A11FFB85}" dt="2018-09-21T23:23:54.885" v="669" actId="26606"/>
          <ac:spMkLst>
            <pc:docMk/>
            <pc:sldMk cId="2738002621" sldId="261"/>
            <ac:spMk id="11" creationId="{A9F421DD-DE4E-4547-A904-3F80E25E3F35}"/>
          </ac:spMkLst>
        </pc:spChg>
        <pc:spChg chg="add">
          <ac:chgData name="Brandon Croarkin" userId="506ecbc522b4ce09" providerId="LiveId" clId="{6F8A4416-AC3E-4713-885E-6F91A11FFB85}" dt="2018-09-21T23:23:54.885" v="669" actId="26606"/>
          <ac:spMkLst>
            <pc:docMk/>
            <pc:sldMk cId="2738002621" sldId="261"/>
            <ac:spMk id="13" creationId="{09985DEC-1215-4209-9708-B45CC977402E}"/>
          </ac:spMkLst>
        </pc:spChg>
        <pc:spChg chg="add">
          <ac:chgData name="Brandon Croarkin" userId="506ecbc522b4ce09" providerId="LiveId" clId="{6F8A4416-AC3E-4713-885E-6F91A11FFB85}" dt="2018-09-21T23:23:54.885" v="669" actId="26606"/>
          <ac:spMkLst>
            <pc:docMk/>
            <pc:sldMk cId="2738002621" sldId="261"/>
            <ac:spMk id="15" creationId="{90EB7086-616E-4D44-94BE-D0F763561782}"/>
          </ac:spMkLst>
        </pc:spChg>
        <pc:spChg chg="add">
          <ac:chgData name="Brandon Croarkin" userId="506ecbc522b4ce09" providerId="LiveId" clId="{6F8A4416-AC3E-4713-885E-6F91A11FFB85}" dt="2018-09-21T23:23:54.885" v="669" actId="26606"/>
          <ac:spMkLst>
            <pc:docMk/>
            <pc:sldMk cId="2738002621" sldId="261"/>
            <ac:spMk id="17" creationId="{F115DB35-53D7-4EDC-A965-A434929617CC}"/>
          </ac:spMkLst>
        </pc:spChg>
        <pc:spChg chg="add">
          <ac:chgData name="Brandon Croarkin" userId="506ecbc522b4ce09" providerId="LiveId" clId="{6F8A4416-AC3E-4713-885E-6F91A11FFB85}" dt="2018-09-21T23:23:54.885" v="669" actId="26606"/>
          <ac:spMkLst>
            <pc:docMk/>
            <pc:sldMk cId="2738002621" sldId="261"/>
            <ac:spMk id="19" creationId="{4B610F9C-62FE-46FC-8607-C35030B6321A}"/>
          </ac:spMkLst>
        </pc:spChg>
        <pc:picChg chg="add del mod">
          <ac:chgData name="Brandon Croarkin" userId="506ecbc522b4ce09" providerId="LiveId" clId="{6F8A4416-AC3E-4713-885E-6F91A11FFB85}" dt="2018-09-21T23:36:49.996" v="1172" actId="478"/>
          <ac:picMkLst>
            <pc:docMk/>
            <pc:sldMk cId="2738002621" sldId="261"/>
            <ac:picMk id="4" creationId="{BEB51467-DB25-4C5B-B947-E437CA6BE039}"/>
          </ac:picMkLst>
        </pc:picChg>
        <pc:picChg chg="add mod">
          <ac:chgData name="Brandon Croarkin" userId="506ecbc522b4ce09" providerId="LiveId" clId="{6F8A4416-AC3E-4713-885E-6F91A11FFB85}" dt="2018-09-21T23:37:59.172" v="1190" actId="14100"/>
          <ac:picMkLst>
            <pc:docMk/>
            <pc:sldMk cId="2738002621" sldId="261"/>
            <ac:picMk id="6" creationId="{66C1133D-64BB-4B97-B5BB-6E63F66F37D0}"/>
          </ac:picMkLst>
        </pc:picChg>
      </pc:sldChg>
      <pc:sldChg chg="addSp delSp modSp add">
        <pc:chgData name="Brandon Croarkin" userId="506ecbc522b4ce09" providerId="LiveId" clId="{6F8A4416-AC3E-4713-885E-6F91A11FFB85}" dt="2018-09-22T01:42:45.688" v="3893" actId="20577"/>
        <pc:sldMkLst>
          <pc:docMk/>
          <pc:sldMk cId="110691884" sldId="262"/>
        </pc:sldMkLst>
        <pc:spChg chg="mod">
          <ac:chgData name="Brandon Croarkin" userId="506ecbc522b4ce09" providerId="LiveId" clId="{6F8A4416-AC3E-4713-885E-6F91A11FFB85}" dt="2018-09-22T00:40:36.701" v="3055" actId="403"/>
          <ac:spMkLst>
            <pc:docMk/>
            <pc:sldMk cId="110691884" sldId="262"/>
            <ac:spMk id="2" creationId="{A0AEFBDB-1027-4E3C-846D-2ADC07FF099E}"/>
          </ac:spMkLst>
        </pc:spChg>
        <pc:spChg chg="del mod">
          <ac:chgData name="Brandon Croarkin" userId="506ecbc522b4ce09" providerId="LiveId" clId="{6F8A4416-AC3E-4713-885E-6F91A11FFB85}" dt="2018-09-21T23:57:57.436" v="1232" actId="403"/>
          <ac:spMkLst>
            <pc:docMk/>
            <pc:sldMk cId="110691884" sldId="262"/>
            <ac:spMk id="3" creationId="{F844A02B-F289-4813-A745-590345930B9C}"/>
          </ac:spMkLst>
        </pc:spChg>
        <pc:spChg chg="add mod">
          <ac:chgData name="Brandon Croarkin" userId="506ecbc522b4ce09" providerId="LiveId" clId="{6F8A4416-AC3E-4713-885E-6F91A11FFB85}" dt="2018-09-22T01:42:45.688" v="3893" actId="20577"/>
          <ac:spMkLst>
            <pc:docMk/>
            <pc:sldMk cId="110691884" sldId="262"/>
            <ac:spMk id="6" creationId="{D26E7EB1-824C-440B-87DB-3E9C0CB9EBCC}"/>
          </ac:spMkLst>
        </pc:spChg>
        <pc:picChg chg="add del mod">
          <ac:chgData name="Brandon Croarkin" userId="506ecbc522b4ce09" providerId="LiveId" clId="{6F8A4416-AC3E-4713-885E-6F91A11FFB85}" dt="2018-09-21T23:58:06.791" v="1235" actId="403"/>
          <ac:picMkLst>
            <pc:docMk/>
            <pc:sldMk cId="110691884" sldId="262"/>
            <ac:picMk id="4" creationId="{CA49974A-5F99-4F48-BC57-7F723C9A7391}"/>
          </ac:picMkLst>
        </pc:picChg>
        <pc:picChg chg="add mod">
          <ac:chgData name="Brandon Croarkin" userId="506ecbc522b4ce09" providerId="LiveId" clId="{6F8A4416-AC3E-4713-885E-6F91A11FFB85}" dt="2018-09-21T23:58:42.397" v="1250" actId="1037"/>
          <ac:picMkLst>
            <pc:docMk/>
            <pc:sldMk cId="110691884" sldId="262"/>
            <ac:picMk id="5" creationId="{5D2C8851-0B10-46BB-BCB9-90ADFE2BC5FC}"/>
          </ac:picMkLst>
        </pc:picChg>
      </pc:sldChg>
      <pc:sldChg chg="addSp delSp modSp add mod setBg modNotesTx">
        <pc:chgData name="Brandon Croarkin" userId="506ecbc522b4ce09" providerId="LiveId" clId="{6F8A4416-AC3E-4713-885E-6F91A11FFB85}" dt="2018-09-22T20:49:58.921" v="3905" actId="20577"/>
        <pc:sldMkLst>
          <pc:docMk/>
          <pc:sldMk cId="2714013773" sldId="263"/>
        </pc:sldMkLst>
        <pc:spChg chg="mod">
          <ac:chgData name="Brandon Croarkin" userId="506ecbc522b4ce09" providerId="LiveId" clId="{6F8A4416-AC3E-4713-885E-6F91A11FFB85}" dt="2018-09-22T00:40:54.921" v="3071" actId="403"/>
          <ac:spMkLst>
            <pc:docMk/>
            <pc:sldMk cId="2714013773" sldId="263"/>
            <ac:spMk id="2" creationId="{A0AEFBDB-1027-4E3C-846D-2ADC07FF099E}"/>
          </ac:spMkLst>
        </pc:spChg>
        <pc:spChg chg="mod">
          <ac:chgData name="Brandon Croarkin" userId="506ecbc522b4ce09" providerId="LiveId" clId="{6F8A4416-AC3E-4713-885E-6F91A11FFB85}" dt="2018-09-22T20:49:58.921" v="3905" actId="20577"/>
          <ac:spMkLst>
            <pc:docMk/>
            <pc:sldMk cId="2714013773" sldId="263"/>
            <ac:spMk id="6" creationId="{D26E7EB1-824C-440B-87DB-3E9C0CB9EBCC}"/>
          </ac:spMkLst>
        </pc:spChg>
        <pc:spChg chg="add">
          <ac:chgData name="Brandon Croarkin" userId="506ecbc522b4ce09" providerId="LiveId" clId="{6F8A4416-AC3E-4713-885E-6F91A11FFB85}" dt="2018-09-22T00:11:19.203" v="2117" actId="26606"/>
          <ac:spMkLst>
            <pc:docMk/>
            <pc:sldMk cId="2714013773" sldId="263"/>
            <ac:spMk id="11" creationId="{8F404549-B4DC-481C-926C-DED3EF1C585B}"/>
          </ac:spMkLst>
        </pc:spChg>
        <pc:spChg chg="add">
          <ac:chgData name="Brandon Croarkin" userId="506ecbc522b4ce09" providerId="LiveId" clId="{6F8A4416-AC3E-4713-885E-6F91A11FFB85}" dt="2018-09-22T00:11:19.203" v="2117" actId="26606"/>
          <ac:spMkLst>
            <pc:docMk/>
            <pc:sldMk cId="2714013773" sldId="263"/>
            <ac:spMk id="13" creationId="{1E8FD5CD-351E-4B06-8B78-BD5102D00908}"/>
          </ac:spMkLst>
        </pc:spChg>
        <pc:picChg chg="add mod">
          <ac:chgData name="Brandon Croarkin" userId="506ecbc522b4ce09" providerId="LiveId" clId="{6F8A4416-AC3E-4713-885E-6F91A11FFB85}" dt="2018-09-22T00:11:27.185" v="2121" actId="14100"/>
          <ac:picMkLst>
            <pc:docMk/>
            <pc:sldMk cId="2714013773" sldId="263"/>
            <ac:picMk id="3" creationId="{44739FC2-9F60-4492-99AB-352F0535C684}"/>
          </ac:picMkLst>
        </pc:picChg>
        <pc:picChg chg="del">
          <ac:chgData name="Brandon Croarkin" userId="506ecbc522b4ce09" providerId="LiveId" clId="{6F8A4416-AC3E-4713-885E-6F91A11FFB85}" dt="2018-09-22T00:02:23.867" v="1595" actId="478"/>
          <ac:picMkLst>
            <pc:docMk/>
            <pc:sldMk cId="2714013773" sldId="263"/>
            <ac:picMk id="5" creationId="{5D2C8851-0B10-46BB-BCB9-90ADFE2BC5FC}"/>
          </ac:picMkLst>
        </pc:picChg>
      </pc:sldChg>
      <pc:sldChg chg="addSp delSp modSp add del mod setBg">
        <pc:chgData name="Brandon Croarkin" userId="506ecbc522b4ce09" providerId="LiveId" clId="{6F8A4416-AC3E-4713-885E-6F91A11FFB85}" dt="2018-09-22T00:41:04.446" v="3072" actId="2696"/>
        <pc:sldMkLst>
          <pc:docMk/>
          <pc:sldMk cId="70030318" sldId="264"/>
        </pc:sldMkLst>
        <pc:spChg chg="mod ord">
          <ac:chgData name="Brandon Croarkin" userId="506ecbc522b4ce09" providerId="LiveId" clId="{6F8A4416-AC3E-4713-885E-6F91A11FFB85}" dt="2018-09-22T00:33:55.861" v="2573" actId="404"/>
          <ac:spMkLst>
            <pc:docMk/>
            <pc:sldMk cId="70030318" sldId="264"/>
            <ac:spMk id="2" creationId="{7AEF0828-6C98-4CC9-8A59-5B0DA18E119B}"/>
          </ac:spMkLst>
        </pc:spChg>
        <pc:spChg chg="del">
          <ac:chgData name="Brandon Croarkin" userId="506ecbc522b4ce09" providerId="LiveId" clId="{6F8A4416-AC3E-4713-885E-6F91A11FFB85}" dt="2018-09-22T00:32:53.170" v="2486" actId="478"/>
          <ac:spMkLst>
            <pc:docMk/>
            <pc:sldMk cId="70030318" sldId="264"/>
            <ac:spMk id="3" creationId="{BBF4CDD2-6E5D-4D34-BDCE-A0F31016389C}"/>
          </ac:spMkLst>
        </pc:spChg>
        <pc:spChg chg="add del">
          <ac:chgData name="Brandon Croarkin" userId="506ecbc522b4ce09" providerId="LiveId" clId="{6F8A4416-AC3E-4713-885E-6F91A11FFB85}" dt="2018-09-22T00:33:02.441" v="2489" actId="26606"/>
          <ac:spMkLst>
            <pc:docMk/>
            <pc:sldMk cId="70030318" sldId="264"/>
            <ac:spMk id="9" creationId="{A078A52F-85EA-4C0B-962B-D9D9DD4DD78C}"/>
          </ac:spMkLst>
        </pc:spChg>
        <pc:spChg chg="add del">
          <ac:chgData name="Brandon Croarkin" userId="506ecbc522b4ce09" providerId="LiveId" clId="{6F8A4416-AC3E-4713-885E-6F91A11FFB85}" dt="2018-09-22T00:33:02.441" v="2489" actId="26606"/>
          <ac:spMkLst>
            <pc:docMk/>
            <pc:sldMk cId="70030318" sldId="264"/>
            <ac:spMk id="11" creationId="{919797D5-5700-4683-B30A-5B4D56CB8270}"/>
          </ac:spMkLst>
        </pc:spChg>
        <pc:spChg chg="add del">
          <ac:chgData name="Brandon Croarkin" userId="506ecbc522b4ce09" providerId="LiveId" clId="{6F8A4416-AC3E-4713-885E-6F91A11FFB85}" dt="2018-09-22T00:33:02.441" v="2489" actId="26606"/>
          <ac:spMkLst>
            <pc:docMk/>
            <pc:sldMk cId="70030318" sldId="264"/>
            <ac:spMk id="13" creationId="{4856A7B9-9801-42EC-A4C9-7E22A56EF53D}"/>
          </ac:spMkLst>
        </pc:spChg>
        <pc:spChg chg="add del">
          <ac:chgData name="Brandon Croarkin" userId="506ecbc522b4ce09" providerId="LiveId" clId="{6F8A4416-AC3E-4713-885E-6F91A11FFB85}" dt="2018-09-22T00:33:02.441" v="2489" actId="26606"/>
          <ac:spMkLst>
            <pc:docMk/>
            <pc:sldMk cId="70030318" sldId="264"/>
            <ac:spMk id="15" creationId="{8AD54DB8-C150-4290-85D6-F5B0262BFEEF}"/>
          </ac:spMkLst>
        </pc:spChg>
        <pc:spChg chg="add del">
          <ac:chgData name="Brandon Croarkin" userId="506ecbc522b4ce09" providerId="LiveId" clId="{6F8A4416-AC3E-4713-885E-6F91A11FFB85}" dt="2018-09-22T00:33:02.441" v="2489" actId="26606"/>
          <ac:spMkLst>
            <pc:docMk/>
            <pc:sldMk cId="70030318" sldId="264"/>
            <ac:spMk id="17" creationId="{379F11E2-8BA5-4C5C-AE7C-361E5EA011FF}"/>
          </ac:spMkLst>
        </pc:spChg>
        <pc:spChg chg="add del">
          <ac:chgData name="Brandon Croarkin" userId="506ecbc522b4ce09" providerId="LiveId" clId="{6F8A4416-AC3E-4713-885E-6F91A11FFB85}" dt="2018-09-22T00:33:02.441" v="2489" actId="26606"/>
          <ac:spMkLst>
            <pc:docMk/>
            <pc:sldMk cId="70030318" sldId="264"/>
            <ac:spMk id="19" creationId="{7C00E1DA-EC7C-40FC-95E3-11FDCD2E4291}"/>
          </ac:spMkLst>
        </pc:spChg>
        <pc:spChg chg="add">
          <ac:chgData name="Brandon Croarkin" userId="506ecbc522b4ce09" providerId="LiveId" clId="{6F8A4416-AC3E-4713-885E-6F91A11FFB85}" dt="2018-09-22T00:33:02.447" v="2490" actId="26606"/>
          <ac:spMkLst>
            <pc:docMk/>
            <pc:sldMk cId="70030318" sldId="264"/>
            <ac:spMk id="26" creationId="{48E96387-12F1-45E4-9322-ABBF2EE040E9}"/>
          </ac:spMkLst>
        </pc:spChg>
        <pc:spChg chg="add">
          <ac:chgData name="Brandon Croarkin" userId="506ecbc522b4ce09" providerId="LiveId" clId="{6F8A4416-AC3E-4713-885E-6F91A11FFB85}" dt="2018-09-22T00:33:02.447" v="2490" actId="26606"/>
          <ac:spMkLst>
            <pc:docMk/>
            <pc:sldMk cId="70030318" sldId="264"/>
            <ac:spMk id="27" creationId="{A9F421DD-DE4E-4547-A904-3F80E25E3F35}"/>
          </ac:spMkLst>
        </pc:spChg>
        <pc:spChg chg="add">
          <ac:chgData name="Brandon Croarkin" userId="506ecbc522b4ce09" providerId="LiveId" clId="{6F8A4416-AC3E-4713-885E-6F91A11FFB85}" dt="2018-09-22T00:33:02.447" v="2490" actId="26606"/>
          <ac:spMkLst>
            <pc:docMk/>
            <pc:sldMk cId="70030318" sldId="264"/>
            <ac:spMk id="28" creationId="{09985DEC-1215-4209-9708-B45CC977402E}"/>
          </ac:spMkLst>
        </pc:spChg>
        <pc:spChg chg="add">
          <ac:chgData name="Brandon Croarkin" userId="506ecbc522b4ce09" providerId="LiveId" clId="{6F8A4416-AC3E-4713-885E-6F91A11FFB85}" dt="2018-09-22T00:33:02.447" v="2490" actId="26606"/>
          <ac:spMkLst>
            <pc:docMk/>
            <pc:sldMk cId="70030318" sldId="264"/>
            <ac:spMk id="29" creationId="{90EB7086-616E-4D44-94BE-D0F763561782}"/>
          </ac:spMkLst>
        </pc:spChg>
        <pc:spChg chg="add">
          <ac:chgData name="Brandon Croarkin" userId="506ecbc522b4ce09" providerId="LiveId" clId="{6F8A4416-AC3E-4713-885E-6F91A11FFB85}" dt="2018-09-22T00:33:02.447" v="2490" actId="26606"/>
          <ac:spMkLst>
            <pc:docMk/>
            <pc:sldMk cId="70030318" sldId="264"/>
            <ac:spMk id="30" creationId="{F115DB35-53D7-4EDC-A965-A434929617CC}"/>
          </ac:spMkLst>
        </pc:spChg>
        <pc:spChg chg="add">
          <ac:chgData name="Brandon Croarkin" userId="506ecbc522b4ce09" providerId="LiveId" clId="{6F8A4416-AC3E-4713-885E-6F91A11FFB85}" dt="2018-09-22T00:33:02.447" v="2490" actId="26606"/>
          <ac:spMkLst>
            <pc:docMk/>
            <pc:sldMk cId="70030318" sldId="264"/>
            <ac:spMk id="31" creationId="{4B610F9C-62FE-46FC-8607-C35030B6321A}"/>
          </ac:spMkLst>
        </pc:spChg>
        <pc:grpChg chg="add del">
          <ac:chgData name="Brandon Croarkin" userId="506ecbc522b4ce09" providerId="LiveId" clId="{6F8A4416-AC3E-4713-885E-6F91A11FFB85}" dt="2018-09-22T00:33:02.441" v="2489" actId="26606"/>
          <ac:grpSpMkLst>
            <pc:docMk/>
            <pc:sldMk cId="70030318" sldId="264"/>
            <ac:grpSpMk id="21" creationId="{9A421166-2996-41A7-B094-AE5316F347DD}"/>
          </ac:grpSpMkLst>
        </pc:grpChg>
        <pc:picChg chg="add del mod">
          <ac:chgData name="Brandon Croarkin" userId="506ecbc522b4ce09" providerId="LiveId" clId="{6F8A4416-AC3E-4713-885E-6F91A11FFB85}" dt="2018-09-22T00:34:12.564" v="2577" actId="2696"/>
          <ac:picMkLst>
            <pc:docMk/>
            <pc:sldMk cId="70030318" sldId="264"/>
            <ac:picMk id="4" creationId="{F59DB2D7-B1CB-4473-8C2D-538318D3535E}"/>
          </ac:picMkLst>
        </pc:picChg>
      </pc:sldChg>
      <pc:sldChg chg="addSp delSp modSp add">
        <pc:chgData name="Brandon Croarkin" userId="506ecbc522b4ce09" providerId="LiveId" clId="{6F8A4416-AC3E-4713-885E-6F91A11FFB85}" dt="2018-09-22T00:41:19.355" v="3094" actId="403"/>
        <pc:sldMkLst>
          <pc:docMk/>
          <pc:sldMk cId="97329473" sldId="265"/>
        </pc:sldMkLst>
        <pc:spChg chg="mod">
          <ac:chgData name="Brandon Croarkin" userId="506ecbc522b4ce09" providerId="LiveId" clId="{6F8A4416-AC3E-4713-885E-6F91A11FFB85}" dt="2018-09-22T00:41:19.355" v="3094" actId="403"/>
          <ac:spMkLst>
            <pc:docMk/>
            <pc:sldMk cId="97329473" sldId="265"/>
            <ac:spMk id="2" creationId="{FB55D2C8-FCD1-4BF0-8D07-40389980B05B}"/>
          </ac:spMkLst>
        </pc:spChg>
        <pc:spChg chg="del">
          <ac:chgData name="Brandon Croarkin" userId="506ecbc522b4ce09" providerId="LiveId" clId="{6F8A4416-AC3E-4713-885E-6F91A11FFB85}" dt="2018-09-22T00:34:16.436" v="2578" actId="478"/>
          <ac:spMkLst>
            <pc:docMk/>
            <pc:sldMk cId="97329473" sldId="265"/>
            <ac:spMk id="3" creationId="{CB9FF85A-FA61-4C73-95A1-5DD7BF9E4206}"/>
          </ac:spMkLst>
        </pc:spChg>
        <pc:spChg chg="add mod">
          <ac:chgData name="Brandon Croarkin" userId="506ecbc522b4ce09" providerId="LiveId" clId="{6F8A4416-AC3E-4713-885E-6F91A11FFB85}" dt="2018-09-22T00:39:24.334" v="3025" actId="20577"/>
          <ac:spMkLst>
            <pc:docMk/>
            <pc:sldMk cId="97329473" sldId="265"/>
            <ac:spMk id="5" creationId="{04FE415F-9501-4C99-994C-DE9C5E36D709}"/>
          </ac:spMkLst>
        </pc:spChg>
        <pc:spChg chg="add mod">
          <ac:chgData name="Brandon Croarkin" userId="506ecbc522b4ce09" providerId="LiveId" clId="{6F8A4416-AC3E-4713-885E-6F91A11FFB85}" dt="2018-09-22T00:39:48.819" v="3043" actId="1037"/>
          <ac:spMkLst>
            <pc:docMk/>
            <pc:sldMk cId="97329473" sldId="265"/>
            <ac:spMk id="6" creationId="{BE88B257-4295-4F7D-BFD9-104A0036FD0C}"/>
          </ac:spMkLst>
        </pc:spChg>
        <pc:picChg chg="add mod">
          <ac:chgData name="Brandon Croarkin" userId="506ecbc522b4ce09" providerId="LiveId" clId="{6F8A4416-AC3E-4713-885E-6F91A11FFB85}" dt="2018-09-22T00:39:41.276" v="3029" actId="1036"/>
          <ac:picMkLst>
            <pc:docMk/>
            <pc:sldMk cId="97329473" sldId="265"/>
            <ac:picMk id="4" creationId="{3FD9C879-8617-47A9-8197-269908A20EC9}"/>
          </ac:picMkLst>
        </pc:picChg>
      </pc:sldChg>
      <pc:sldChg chg="addSp delSp modSp add">
        <pc:chgData name="Brandon Croarkin" userId="506ecbc522b4ce09" providerId="LiveId" clId="{6F8A4416-AC3E-4713-885E-6F91A11FFB85}" dt="2018-09-22T00:48:11.711" v="3439" actId="20577"/>
        <pc:sldMkLst>
          <pc:docMk/>
          <pc:sldMk cId="1811833258" sldId="266"/>
        </pc:sldMkLst>
        <pc:spChg chg="mod">
          <ac:chgData name="Brandon Croarkin" userId="506ecbc522b4ce09" providerId="LiveId" clId="{6F8A4416-AC3E-4713-885E-6F91A11FFB85}" dt="2018-09-22T00:42:05.060" v="3164" actId="404"/>
          <ac:spMkLst>
            <pc:docMk/>
            <pc:sldMk cId="1811833258" sldId="266"/>
            <ac:spMk id="2" creationId="{C4556952-8367-4270-AB7B-5B63AC457817}"/>
          </ac:spMkLst>
        </pc:spChg>
        <pc:spChg chg="del">
          <ac:chgData name="Brandon Croarkin" userId="506ecbc522b4ce09" providerId="LiveId" clId="{6F8A4416-AC3E-4713-885E-6F91A11FFB85}" dt="2018-09-22T00:44:01.901" v="3165" actId="478"/>
          <ac:spMkLst>
            <pc:docMk/>
            <pc:sldMk cId="1811833258" sldId="266"/>
            <ac:spMk id="3" creationId="{834FE8FD-7FDA-4689-A24E-9D5E75EECB6C}"/>
          </ac:spMkLst>
        </pc:spChg>
        <pc:spChg chg="add mod">
          <ac:chgData name="Brandon Croarkin" userId="506ecbc522b4ce09" providerId="LiveId" clId="{6F8A4416-AC3E-4713-885E-6F91A11FFB85}" dt="2018-09-22T00:45:36.130" v="3290" actId="14100"/>
          <ac:spMkLst>
            <pc:docMk/>
            <pc:sldMk cId="1811833258" sldId="266"/>
            <ac:spMk id="5" creationId="{E1F7E44D-4F21-42A4-8C42-44D284B5A36B}"/>
          </ac:spMkLst>
        </pc:spChg>
        <pc:spChg chg="add mod">
          <ac:chgData name="Brandon Croarkin" userId="506ecbc522b4ce09" providerId="LiveId" clId="{6F8A4416-AC3E-4713-885E-6F91A11FFB85}" dt="2018-09-22T00:48:11.711" v="3439" actId="20577"/>
          <ac:spMkLst>
            <pc:docMk/>
            <pc:sldMk cId="1811833258" sldId="266"/>
            <ac:spMk id="7" creationId="{784F8DBB-14B3-4F50-A175-98B5599544C6}"/>
          </ac:spMkLst>
        </pc:spChg>
        <pc:picChg chg="add mod">
          <ac:chgData name="Brandon Croarkin" userId="506ecbc522b4ce09" providerId="LiveId" clId="{6F8A4416-AC3E-4713-885E-6F91A11FFB85}" dt="2018-09-22T00:45:39.799" v="3291" actId="1076"/>
          <ac:picMkLst>
            <pc:docMk/>
            <pc:sldMk cId="1811833258" sldId="266"/>
            <ac:picMk id="4" creationId="{E145A1E5-ECBE-4EAC-A01C-3DE251F520E6}"/>
          </ac:picMkLst>
        </pc:picChg>
        <pc:picChg chg="add mod">
          <ac:chgData name="Brandon Croarkin" userId="506ecbc522b4ce09" providerId="LiveId" clId="{6F8A4416-AC3E-4713-885E-6F91A11FFB85}" dt="2018-09-22T00:46:40.102" v="3295" actId="1076"/>
          <ac:picMkLst>
            <pc:docMk/>
            <pc:sldMk cId="1811833258" sldId="266"/>
            <ac:picMk id="6" creationId="{FC8C393C-3F13-4D4F-A5F8-A753DCC80BB1}"/>
          </ac:picMkLst>
        </pc:picChg>
      </pc:sldChg>
      <pc:sldChg chg="addSp delSp modSp add">
        <pc:chgData name="Brandon Croarkin" userId="506ecbc522b4ce09" providerId="LiveId" clId="{6F8A4416-AC3E-4713-885E-6F91A11FFB85}" dt="2018-09-22T00:55:50.402" v="3892" actId="1037"/>
        <pc:sldMkLst>
          <pc:docMk/>
          <pc:sldMk cId="1808321208" sldId="267"/>
        </pc:sldMkLst>
        <pc:spChg chg="mod">
          <ac:chgData name="Brandon Croarkin" userId="506ecbc522b4ce09" providerId="LiveId" clId="{6F8A4416-AC3E-4713-885E-6F91A11FFB85}" dt="2018-09-22T00:49:14.522" v="3443" actId="404"/>
          <ac:spMkLst>
            <pc:docMk/>
            <pc:sldMk cId="1808321208" sldId="267"/>
            <ac:spMk id="2" creationId="{A4852D92-EFF7-48EE-B4D8-B55A80D404B2}"/>
          </ac:spMkLst>
        </pc:spChg>
        <pc:spChg chg="del">
          <ac:chgData name="Brandon Croarkin" userId="506ecbc522b4ce09" providerId="LiveId" clId="{6F8A4416-AC3E-4713-885E-6F91A11FFB85}" dt="2018-09-22T00:49:25.228" v="3444" actId="478"/>
          <ac:spMkLst>
            <pc:docMk/>
            <pc:sldMk cId="1808321208" sldId="267"/>
            <ac:spMk id="3" creationId="{BFB90BB6-4E04-4F59-94B0-BA6861E92682}"/>
          </ac:spMkLst>
        </pc:spChg>
        <pc:spChg chg="add del">
          <ac:chgData name="Brandon Croarkin" userId="506ecbc522b4ce09" providerId="LiveId" clId="{6F8A4416-AC3E-4713-885E-6F91A11FFB85}" dt="2018-09-22T00:49:27.538" v="3446" actId="1037"/>
          <ac:spMkLst>
            <pc:docMk/>
            <pc:sldMk cId="1808321208" sldId="267"/>
            <ac:spMk id="4" creationId="{236D5594-FC43-482C-AC91-FF5F963388A9}"/>
          </ac:spMkLst>
        </pc:spChg>
        <pc:spChg chg="add mod">
          <ac:chgData name="Brandon Croarkin" userId="506ecbc522b4ce09" providerId="LiveId" clId="{6F8A4416-AC3E-4713-885E-6F91A11FFB85}" dt="2018-09-22T00:55:50.402" v="3892" actId="1037"/>
          <ac:spMkLst>
            <pc:docMk/>
            <pc:sldMk cId="1808321208" sldId="267"/>
            <ac:spMk id="6" creationId="{BCDD366E-1C54-4AA3-90DB-E055D190E24A}"/>
          </ac:spMkLst>
        </pc:spChg>
        <pc:spChg chg="add del mod">
          <ac:chgData name="Brandon Croarkin" userId="506ecbc522b4ce09" providerId="LiveId" clId="{6F8A4416-AC3E-4713-885E-6F91A11FFB85}" dt="2018-09-22T00:54:52.137" v="3802" actId="1037"/>
          <ac:spMkLst>
            <pc:docMk/>
            <pc:sldMk cId="1808321208" sldId="267"/>
            <ac:spMk id="7" creationId="{C6E73BA4-19BF-4E8F-82CF-21B18D124360}"/>
          </ac:spMkLst>
        </pc:spChg>
        <pc:spChg chg="add mod">
          <ac:chgData name="Brandon Croarkin" userId="506ecbc522b4ce09" providerId="LiveId" clId="{6F8A4416-AC3E-4713-885E-6F91A11FFB85}" dt="2018-09-22T00:55:42.998" v="3881" actId="1036"/>
          <ac:spMkLst>
            <pc:docMk/>
            <pc:sldMk cId="1808321208" sldId="267"/>
            <ac:spMk id="8" creationId="{D1275F98-B373-4297-B652-668433DBD725}"/>
          </ac:spMkLst>
        </pc:spChg>
        <pc:graphicFrameChg chg="add mod modGraphic">
          <ac:chgData name="Brandon Croarkin" userId="506ecbc522b4ce09" providerId="LiveId" clId="{6F8A4416-AC3E-4713-885E-6F91A11FFB85}" dt="2018-09-22T00:50:21.591" v="3455" actId="14100"/>
          <ac:graphicFrameMkLst>
            <pc:docMk/>
            <pc:sldMk cId="1808321208" sldId="267"/>
            <ac:graphicFrameMk id="5" creationId="{136AAE8B-D381-4764-8F41-2D500B6DEEE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D04D3-61CE-4173-9A92-3E215C8BBF3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E0AF-65BA-4EB5-927B-14533F4B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matches with the previous visual.</a:t>
            </a:r>
          </a:p>
          <a:p>
            <a:pPr marL="171450" indent="-171450">
              <a:buFontTx/>
              <a:buChar char="-"/>
            </a:pPr>
            <a:r>
              <a:rPr lang="en-US" dirty="0"/>
              <a:t>England has the most Cluster III, which is fast and aggressive style of build up play</a:t>
            </a:r>
          </a:p>
          <a:p>
            <a:pPr marL="171450" indent="-171450">
              <a:buFontTx/>
              <a:buChar char="-"/>
            </a:pPr>
            <a:r>
              <a:rPr lang="en-US" dirty="0"/>
              <a:t>Germany has the most Cluster II, which is high defensive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E0AF-65BA-4EB5-927B-14533F4B2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sets odds, accepts and places bets, and pays out winnings on behalf of other people.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E0AF-65BA-4EB5-927B-14533F4B2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dirty="0"/>
              <a:t>Potential Model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Team win streaks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Historical results vs.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E0AF-65BA-4EB5-927B-14533F4B2A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A7A6-E239-404F-AD82-94C64B087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European Soccer Match analysis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8ED98-EB72-4F41-9A5A-309AC33A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3261360"/>
            <a:ext cx="10998413" cy="2871369"/>
          </a:xfrm>
        </p:spPr>
        <p:txBody>
          <a:bodyPr>
            <a:normAutofit/>
          </a:bodyPr>
          <a:lstStyle/>
          <a:p>
            <a:r>
              <a:rPr lang="en-US" sz="3600" dirty="0"/>
              <a:t>IST 565 – Data Mining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Brandon </a:t>
            </a:r>
            <a:r>
              <a:rPr lang="en-US" sz="3600" dirty="0" err="1"/>
              <a:t>croarkin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978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6952-8367-4270-AB7B-5B63AC45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Predicting match Results </a:t>
            </a:r>
            <a:br>
              <a:rPr lang="en-US" sz="4000" dirty="0"/>
            </a:br>
            <a:r>
              <a:rPr lang="en-US" sz="2700" dirty="0"/>
              <a:t>(Random Forest, SVM, and Naïve Bayes)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5A1E5-ECBE-4EAC-A01C-3DE251F5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2" y="2463896"/>
            <a:ext cx="3208972" cy="965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7E44D-4F21-42A4-8C42-44D284B5A36B}"/>
              </a:ext>
            </a:extLst>
          </p:cNvPr>
          <p:cNvSpPr txBox="1"/>
          <p:nvPr/>
        </p:nvSpPr>
        <p:spPr>
          <a:xfrm>
            <a:off x="4846320" y="2331720"/>
            <a:ext cx="644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46% of matches are won by the home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28% of matches are won by the away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26% of matches result in a 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C393C-3F13-4D4F-A5F8-A753DCC8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3703146"/>
            <a:ext cx="5903595" cy="2877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F8DBB-14B3-4F50-A175-98B5599544C6}"/>
              </a:ext>
            </a:extLst>
          </p:cNvPr>
          <p:cNvSpPr txBox="1"/>
          <p:nvPr/>
        </p:nvSpPr>
        <p:spPr>
          <a:xfrm>
            <a:off x="472440" y="3993239"/>
            <a:ext cx="414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Bookies get the match result right about 53% of the time. This is only 7% better than guessing a Home Win for every game!</a:t>
            </a:r>
          </a:p>
        </p:txBody>
      </p:sp>
    </p:spTree>
    <p:extLst>
      <p:ext uri="{BB962C8B-B14F-4D97-AF65-F5344CB8AC3E}">
        <p14:creationId xmlns:p14="http://schemas.microsoft.com/office/powerpoint/2010/main" val="181183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2D92-EFF7-48EE-B4D8-B55A80D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Predicting match Results </a:t>
            </a:r>
            <a:br>
              <a:rPr lang="en-US" sz="3600" dirty="0"/>
            </a:br>
            <a:r>
              <a:rPr lang="en-US" sz="2400" dirty="0"/>
              <a:t>(Random Forest, SVM, and Naïve Bayes)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AAE8B-D381-4764-8F41-2D500B6D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47459"/>
              </p:ext>
            </p:extLst>
          </p:nvPr>
        </p:nvGraphicFramePr>
        <p:xfrm>
          <a:off x="441960" y="2392680"/>
          <a:ext cx="11168849" cy="175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153">
                  <a:extLst>
                    <a:ext uri="{9D8B030D-6E8A-4147-A177-3AD203B41FA5}">
                      <a16:colId xmlns:a16="http://schemas.microsoft.com/office/drawing/2014/main" val="681924728"/>
                    </a:ext>
                  </a:extLst>
                </a:gridCol>
                <a:gridCol w="3723348">
                  <a:extLst>
                    <a:ext uri="{9D8B030D-6E8A-4147-A177-3AD203B41FA5}">
                      <a16:colId xmlns:a16="http://schemas.microsoft.com/office/drawing/2014/main" val="2578462558"/>
                    </a:ext>
                  </a:extLst>
                </a:gridCol>
                <a:gridCol w="3723348">
                  <a:extLst>
                    <a:ext uri="{9D8B030D-6E8A-4147-A177-3AD203B41FA5}">
                      <a16:colId xmlns:a16="http://schemas.microsoft.com/office/drawing/2014/main" val="3147400068"/>
                    </a:ext>
                  </a:extLst>
                </a:gridCol>
              </a:tblGrid>
              <a:tr h="439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Algorithm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Parameters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63429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Random Forest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48.4%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Default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458980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Naïve Bayes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51.5%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Default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110997"/>
                  </a:ext>
                </a:extLst>
              </a:tr>
              <a:tr h="439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SVM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52.4%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Radial kernel, C = 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95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DD366E-1C54-4AA3-90DB-E055D190E24A}"/>
              </a:ext>
            </a:extLst>
          </p:cNvPr>
          <p:cNvSpPr txBox="1"/>
          <p:nvPr/>
        </p:nvSpPr>
        <p:spPr>
          <a:xfrm>
            <a:off x="6783872" y="4541520"/>
            <a:ext cx="5103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Attributes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 win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Away win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 team’s average player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Away team’s average player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75F98-B373-4297-B652-668433DBD725}"/>
              </a:ext>
            </a:extLst>
          </p:cNvPr>
          <p:cNvSpPr txBox="1"/>
          <p:nvPr/>
        </p:nvSpPr>
        <p:spPr>
          <a:xfrm>
            <a:off x="716280" y="4693920"/>
            <a:ext cx="5103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NOT READY FOR LAS VEGAS SPORTS GAMBLING YET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3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B3B-CCFA-47FA-8431-8544AC16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World soccer popularity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D629396-68F3-4D28-987A-5C2235AB8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1" r="8924" b="-3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3BD859-258F-4AA9-B3D6-BF166A13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According to FIFA, there are 4 billion soccer fans in the world.</a:t>
            </a:r>
          </a:p>
          <a:p>
            <a:r>
              <a:rPr lang="en-US" dirty="0"/>
              <a:t>265 million players are actively involved in soccer around the world. </a:t>
            </a:r>
          </a:p>
          <a:p>
            <a:r>
              <a:rPr lang="en-US" dirty="0"/>
              <a:t>The 2014 World Cup set several social media records. Eighty-</a:t>
            </a:r>
            <a:r>
              <a:rPr lang="en-US" b="1" dirty="0"/>
              <a:t>eight million</a:t>
            </a:r>
            <a:r>
              <a:rPr lang="en-US" dirty="0"/>
              <a:t> people worldwide engaged with the 2014 final match on Facebook, racking up </a:t>
            </a:r>
            <a:r>
              <a:rPr lang="en-US" b="1" dirty="0"/>
              <a:t>280 million</a:t>
            </a:r>
            <a:r>
              <a:rPr lang="en-US" dirty="0"/>
              <a:t> Facebook interactions. (For comparison, this year's Super Bowl drew </a:t>
            </a:r>
            <a:r>
              <a:rPr lang="en-US" b="1" dirty="0"/>
              <a:t>62 million people</a:t>
            </a:r>
            <a:r>
              <a:rPr lang="en-US" dirty="0"/>
              <a:t> and </a:t>
            </a:r>
            <a:r>
              <a:rPr lang="en-US" b="1" dirty="0"/>
              <a:t>270 million</a:t>
            </a:r>
            <a:r>
              <a:rPr lang="en-US" dirty="0"/>
              <a:t> interactions on Facebook.)</a:t>
            </a:r>
          </a:p>
        </p:txBody>
      </p:sp>
    </p:spTree>
    <p:extLst>
      <p:ext uri="{BB962C8B-B14F-4D97-AF65-F5344CB8AC3E}">
        <p14:creationId xmlns:p14="http://schemas.microsoft.com/office/powerpoint/2010/main" val="273869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4B3C-9F15-46AA-8808-C00208AE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76D4-6A65-447F-B042-1FBD8798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093"/>
          </a:xfrm>
        </p:spPr>
        <p:txBody>
          <a:bodyPr/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What interesting findings can be found in the data?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Do playing styles differ between leagues?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What has the biggest impact on a soccer player rating?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800" dirty="0"/>
              <a:t>How accurately can a soccer match be predicted? Can it beat the betting odds?</a:t>
            </a:r>
          </a:p>
        </p:txBody>
      </p:sp>
    </p:spTree>
    <p:extLst>
      <p:ext uri="{BB962C8B-B14F-4D97-AF65-F5344CB8AC3E}">
        <p14:creationId xmlns:p14="http://schemas.microsoft.com/office/powerpoint/2010/main" val="318647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62C0646-7AFF-4392-A4DF-FE7E35B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9" y="848342"/>
            <a:ext cx="7603144" cy="4739078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F1C90-884A-463A-8DD1-4ADFF54E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990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Interesting Findings: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At What age do players Peak?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4F8D7-F8C4-4EA2-A95A-9637C12CB563}"/>
              </a:ext>
            </a:extLst>
          </p:cNvPr>
          <p:cNvSpPr txBox="1"/>
          <p:nvPr/>
        </p:nvSpPr>
        <p:spPr>
          <a:xfrm>
            <a:off x="691363" y="5758160"/>
            <a:ext cx="71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Soccer players reach their peak rating at the age of  30. </a:t>
            </a:r>
          </a:p>
        </p:txBody>
      </p:sp>
    </p:spTree>
    <p:extLst>
      <p:ext uri="{BB962C8B-B14F-4D97-AF65-F5344CB8AC3E}">
        <p14:creationId xmlns:p14="http://schemas.microsoft.com/office/powerpoint/2010/main" val="786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ABB214-263E-40FE-AB47-AF8E4B2A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7" y="861351"/>
            <a:ext cx="7874033" cy="4448827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AFCBE-09EE-4F28-B05B-4CECAC45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4714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Interesting findings: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Home and away goals by League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EE63D-4833-4BCA-B0D0-E7FA392D33A6}"/>
              </a:ext>
            </a:extLst>
          </p:cNvPr>
          <p:cNvSpPr txBox="1"/>
          <p:nvPr/>
        </p:nvSpPr>
        <p:spPr>
          <a:xfrm>
            <a:off x="71117" y="5425440"/>
            <a:ext cx="79710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Spain has the most goals scored. </a:t>
            </a:r>
          </a:p>
          <a:p>
            <a:pPr marL="342900" indent="-342900">
              <a:buAutoNum type="arabicPeriod"/>
            </a:pPr>
            <a:r>
              <a:rPr lang="en-US" sz="2000" dirty="0"/>
              <a:t>Germany has the least goals scored.</a:t>
            </a:r>
          </a:p>
          <a:p>
            <a:pPr marL="342900" indent="-342900">
              <a:buAutoNum type="arabicPeriod"/>
            </a:pPr>
            <a:r>
              <a:rPr lang="en-US" sz="2000" dirty="0"/>
              <a:t>The home team scores ~35% more goals than the away team on average</a:t>
            </a:r>
            <a:r>
              <a:rPr lang="en-US" dirty="0"/>
              <a:t>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6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81223-C931-40F3-BAA1-969FC307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41738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Interesting findings: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Average player ratings by league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212F-B5EC-468B-A7B6-C373EF8BA7BD}"/>
              </a:ext>
            </a:extLst>
          </p:cNvPr>
          <p:cNvSpPr txBox="1"/>
          <p:nvPr/>
        </p:nvSpPr>
        <p:spPr>
          <a:xfrm>
            <a:off x="410467" y="5559568"/>
            <a:ext cx="690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Spain has the highest average player rating at 79.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France has the lowest average player rating at 74.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1133D-64BB-4B97-B5BB-6E63F66F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7" y="831134"/>
            <a:ext cx="7712746" cy="46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FBDB-1027-4E3C-846D-2ADC07FF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playing styles by league </a:t>
            </a:r>
            <a:r>
              <a:rPr lang="en-US" dirty="0"/>
              <a:t>(Clustering)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C8851-0B10-46BB-BCB9-90ADFE2B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902" y="1866148"/>
            <a:ext cx="8369618" cy="4991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E7EB1-824C-440B-87DB-3E9C0CB9EBCC}"/>
              </a:ext>
            </a:extLst>
          </p:cNvPr>
          <p:cNvSpPr txBox="1"/>
          <p:nvPr/>
        </p:nvSpPr>
        <p:spPr>
          <a:xfrm>
            <a:off x="411480" y="1950720"/>
            <a:ext cx="2999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England has the highest average build up play passing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Spain is high in chance creation shooting and defensive team width, but low in build up play speed and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Italy has the lowest defensive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Germany has the highest defensive pressure</a:t>
            </a:r>
          </a:p>
        </p:txBody>
      </p:sp>
    </p:spTree>
    <p:extLst>
      <p:ext uri="{BB962C8B-B14F-4D97-AF65-F5344CB8AC3E}">
        <p14:creationId xmlns:p14="http://schemas.microsoft.com/office/powerpoint/2010/main" val="11069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EFBDB-1027-4E3C-846D-2ADC07FF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playing styles by league </a:t>
            </a:r>
            <a:r>
              <a:rPr lang="en-US" sz="2400" dirty="0"/>
              <a:t>(Clustering)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7EB1-824C-440B-87DB-3E9C0CB9EBCC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 dirty="0">
                <a:solidFill>
                  <a:schemeClr val="bg1"/>
                </a:solidFill>
              </a:rPr>
              <a:t>Cluster 1 (compact and defensive) </a:t>
            </a:r>
            <a:r>
              <a:rPr lang="en-US" sz="1700" dirty="0">
                <a:solidFill>
                  <a:schemeClr val="bg1"/>
                </a:solidFill>
              </a:rPr>
              <a:t>– narrow defensive team width, low defensive pressure and aggression, low chance creation passing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 dirty="0">
                <a:solidFill>
                  <a:schemeClr val="bg1"/>
                </a:solidFill>
              </a:rPr>
              <a:t>Cluster II (direct, counter-attack) </a:t>
            </a:r>
            <a:r>
              <a:rPr lang="en-US" sz="1700" dirty="0">
                <a:solidFill>
                  <a:schemeClr val="bg1"/>
                </a:solidFill>
              </a:rPr>
              <a:t>– low build up play and passing, high chance creation shooting, high defensive team width, and high defensive pressure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 b="1" dirty="0">
                <a:solidFill>
                  <a:schemeClr val="bg1"/>
                </a:solidFill>
              </a:rPr>
              <a:t>Cluster III (possession) </a:t>
            </a:r>
            <a:r>
              <a:rPr lang="en-US" sz="1700" dirty="0">
                <a:solidFill>
                  <a:schemeClr val="bg1"/>
                </a:solidFill>
              </a:rPr>
              <a:t>– high build up play and passing, high chance creation passing, high defensive aggression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39FC2-9F60-4492-99AB-352F0535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1" y="952690"/>
            <a:ext cx="7612827" cy="50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D2C8-FCD1-4BF0-8D07-40389980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Attributes have the largest affect on player Rating? </a:t>
            </a:r>
            <a:r>
              <a:rPr lang="en-US" dirty="0">
                <a:solidFill>
                  <a:srgbClr val="FFFFFF"/>
                </a:solidFill>
              </a:rPr>
              <a:t>(Random Forest)</a:t>
            </a:r>
            <a:endParaRPr lang="en-US" dirty="0"/>
          </a:p>
        </p:txBody>
      </p:sp>
      <p:pic>
        <p:nvPicPr>
          <p:cNvPr id="4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3FD9C879-8617-47A9-8197-269908A2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511"/>
            <a:ext cx="8336280" cy="4709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415F-9501-4C99-994C-DE9C5E36D709}"/>
              </a:ext>
            </a:extLst>
          </p:cNvPr>
          <p:cNvSpPr txBox="1"/>
          <p:nvPr/>
        </p:nvSpPr>
        <p:spPr>
          <a:xfrm>
            <a:off x="8168640" y="1947865"/>
            <a:ext cx="402336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Strength</a:t>
            </a:r>
            <a:r>
              <a:rPr lang="en-US" sz="2400" dirty="0"/>
              <a:t> was listed as the most important factor in a player rating with sprint speed in 3</a:t>
            </a:r>
            <a:r>
              <a:rPr lang="en-US" sz="2400" baseline="30000" dirty="0"/>
              <a:t>rd</a:t>
            </a:r>
            <a:r>
              <a:rPr lang="en-US" sz="2400" dirty="0"/>
              <a:t>!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Ball control </a:t>
            </a:r>
            <a:r>
              <a:rPr lang="en-US" sz="2400" dirty="0"/>
              <a:t>came in at #9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Long passing </a:t>
            </a:r>
            <a:r>
              <a:rPr lang="en-US" sz="2400" dirty="0"/>
              <a:t>at #17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Short passing </a:t>
            </a:r>
            <a:r>
              <a:rPr lang="en-US" sz="2400" dirty="0"/>
              <a:t>at #19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Athletic factors are very high on list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Technical skills are lower on the list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8B257-4295-4F7D-BFD9-104A0036FD0C}"/>
              </a:ext>
            </a:extLst>
          </p:cNvPr>
          <p:cNvSpPr/>
          <p:nvPr/>
        </p:nvSpPr>
        <p:spPr>
          <a:xfrm>
            <a:off x="245912" y="6520934"/>
            <a:ext cx="6170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age was removed as a factor in the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973294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3895</TotalTime>
  <Words>538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European Soccer Match analysis </vt:lpstr>
      <vt:lpstr>World soccer popularity</vt:lpstr>
      <vt:lpstr>Project Goals</vt:lpstr>
      <vt:lpstr>Interesting Findings:  At What age do players Peak?</vt:lpstr>
      <vt:lpstr>Interesting findings:  Home and away goals by League</vt:lpstr>
      <vt:lpstr>Interesting findings:  Average player ratings by league</vt:lpstr>
      <vt:lpstr>playing styles by league (Clustering)</vt:lpstr>
      <vt:lpstr>playing styles by league (Clustering)</vt:lpstr>
      <vt:lpstr>What Attributes have the largest affect on player Rating? (Random Forest)</vt:lpstr>
      <vt:lpstr>Predicting match Results  (Random Forest, SVM, and Naïve Bayes)</vt:lpstr>
      <vt:lpstr>Predicting match Results  (Random Forest, SVM, and Naïve Bayes)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Match analysis</dc:title>
  <dc:creator>Brandon Croarkin</dc:creator>
  <cp:lastModifiedBy>Brandon Croarkin</cp:lastModifiedBy>
  <cp:revision>12</cp:revision>
  <dcterms:created xsi:type="dcterms:W3CDTF">2018-09-01T19:15:33Z</dcterms:created>
  <dcterms:modified xsi:type="dcterms:W3CDTF">2018-09-23T16:56:54Z</dcterms:modified>
</cp:coreProperties>
</file>